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27.xml" ContentType="application/vnd.openxmlformats-officedocument.presentationml.notesSlide+xml"/>
  <Override PartName="/ppt/tags/tag20.xml" ContentType="application/vnd.openxmlformats-officedocument.presentationml.tags+xml"/>
  <Override PartName="/ppt/notesSlides/notesSlide28.xml" ContentType="application/vnd.openxmlformats-officedocument.presentationml.notesSlide+xml"/>
  <Override PartName="/ppt/tags/tag2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3.xml" ContentType="application/vnd.openxmlformats-officedocument.presentationml.tags+xml"/>
  <Override PartName="/ppt/notesSlides/notesSlide36.xml" ContentType="application/vnd.openxmlformats-officedocument.presentationml.notesSlide+xml"/>
  <Override PartName="/ppt/tags/tag24.xml" ContentType="application/vnd.openxmlformats-officedocument.presentationml.tags+xml"/>
  <Override PartName="/ppt/notesSlides/notesSlide37.xml" ContentType="application/vnd.openxmlformats-officedocument.presentationml.notesSlide+xml"/>
  <Override PartName="/ppt/tags/tag25.xml" ContentType="application/vnd.openxmlformats-officedocument.presentationml.tags+xml"/>
  <Override PartName="/ppt/notesSlides/notesSlide38.xml" ContentType="application/vnd.openxmlformats-officedocument.presentationml.notesSlide+xml"/>
  <Override PartName="/ppt/ink/ink1.xml" ContentType="application/inkml+xml"/>
  <Override PartName="/ppt/tags/tag2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1"/>
  </p:notesMasterIdLst>
  <p:sldIdLst>
    <p:sldId id="2142532776" r:id="rId5"/>
    <p:sldId id="2142532783" r:id="rId6"/>
    <p:sldId id="2147481998" r:id="rId7"/>
    <p:sldId id="2142532799" r:id="rId8"/>
    <p:sldId id="2142532804" r:id="rId9"/>
    <p:sldId id="2147482004" r:id="rId10"/>
    <p:sldId id="2147481999" r:id="rId11"/>
    <p:sldId id="2147481992" r:id="rId12"/>
    <p:sldId id="2147482006" r:id="rId13"/>
    <p:sldId id="2147481997" r:id="rId14"/>
    <p:sldId id="2147482005" r:id="rId15"/>
    <p:sldId id="2147482001" r:id="rId16"/>
    <p:sldId id="2147481996" r:id="rId17"/>
    <p:sldId id="2147482003" r:id="rId18"/>
    <p:sldId id="2147482000" r:id="rId19"/>
    <p:sldId id="2147482002" r:id="rId20"/>
    <p:sldId id="2142532806" r:id="rId21"/>
    <p:sldId id="2142532793" r:id="rId22"/>
    <p:sldId id="2147481994" r:id="rId23"/>
    <p:sldId id="2142532798" r:id="rId24"/>
    <p:sldId id="2147481993" r:id="rId25"/>
    <p:sldId id="2142532802" r:id="rId26"/>
    <p:sldId id="2142532801" r:id="rId27"/>
    <p:sldId id="2142532755" r:id="rId28"/>
    <p:sldId id="2147481995" r:id="rId29"/>
    <p:sldId id="2142532784" r:id="rId30"/>
    <p:sldId id="2142532785" r:id="rId31"/>
    <p:sldId id="2142532786" r:id="rId32"/>
    <p:sldId id="2142532794" r:id="rId33"/>
    <p:sldId id="2142532795" r:id="rId34"/>
    <p:sldId id="2142532790" r:id="rId35"/>
    <p:sldId id="2142532791" r:id="rId36"/>
    <p:sldId id="2142532787" r:id="rId37"/>
    <p:sldId id="2142532796" r:id="rId38"/>
    <p:sldId id="2142532797" r:id="rId39"/>
    <p:sldId id="2142532792" r:id="rId40"/>
    <p:sldId id="2142532777" r:id="rId41"/>
    <p:sldId id="2142532778" r:id="rId42"/>
    <p:sldId id="2142532775" r:id="rId43"/>
    <p:sldId id="2142532781" r:id="rId44"/>
    <p:sldId id="2142532770" r:id="rId45"/>
    <p:sldId id="2142532773" r:id="rId46"/>
    <p:sldId id="2090650141" r:id="rId47"/>
    <p:sldId id="2090650142" r:id="rId48"/>
    <p:sldId id="2142532779" r:id="rId49"/>
    <p:sldId id="2142532765" r:id="rId50"/>
    <p:sldId id="2142532782" r:id="rId51"/>
    <p:sldId id="2142532769" r:id="rId52"/>
    <p:sldId id="2142532767" r:id="rId53"/>
    <p:sldId id="2142532757" r:id="rId54"/>
    <p:sldId id="2142532756" r:id="rId55"/>
    <p:sldId id="2142532760" r:id="rId56"/>
    <p:sldId id="2142532768" r:id="rId57"/>
    <p:sldId id="2142532788" r:id="rId58"/>
    <p:sldId id="2142532761" r:id="rId59"/>
    <p:sldId id="214253278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A18589-48A4-9A48-8E2A-8DCE2B1F94C8}">
          <p14:sldIdLst>
            <p14:sldId id="2142532776"/>
            <p14:sldId id="2142532783"/>
            <p14:sldId id="2147481998"/>
            <p14:sldId id="2142532799"/>
            <p14:sldId id="2142532804"/>
            <p14:sldId id="2147482004"/>
            <p14:sldId id="2147481999"/>
            <p14:sldId id="2147481992"/>
            <p14:sldId id="2147482006"/>
            <p14:sldId id="2147481997"/>
            <p14:sldId id="2147482005"/>
            <p14:sldId id="2147482001"/>
            <p14:sldId id="2147481996"/>
            <p14:sldId id="2147482003"/>
            <p14:sldId id="2147482000"/>
            <p14:sldId id="2147482002"/>
            <p14:sldId id="2142532806"/>
            <p14:sldId id="2142532793"/>
            <p14:sldId id="2147481994"/>
            <p14:sldId id="2142532798"/>
            <p14:sldId id="2147481993"/>
            <p14:sldId id="2142532802"/>
            <p14:sldId id="2142532801"/>
            <p14:sldId id="2142532755"/>
            <p14:sldId id="2147481995"/>
            <p14:sldId id="2142532784"/>
          </p14:sldIdLst>
        </p14:section>
        <p14:section name="Plugin-Agent-Experience" id="{CC899B71-4A55-6743-80CA-5172ECF426E9}">
          <p14:sldIdLst>
            <p14:sldId id="2142532785"/>
            <p14:sldId id="2142532786"/>
            <p14:sldId id="2142532794"/>
            <p14:sldId id="2142532795"/>
            <p14:sldId id="2142532790"/>
            <p14:sldId id="2142532791"/>
            <p14:sldId id="2142532787"/>
            <p14:sldId id="2142532796"/>
          </p14:sldIdLst>
        </p14:section>
        <p14:section name="Access Points" id="{0D3A8E12-1D0B-234E-B56B-22E09BD6DCE7}">
          <p14:sldIdLst/>
        </p14:section>
        <p14:section name="Untitled Section" id="{2CF58B0E-2A4C-6945-BE90-0509643DF76B}">
          <p14:sldIdLst>
            <p14:sldId id="2142532797"/>
            <p14:sldId id="2142532792"/>
            <p14:sldId id="2142532777"/>
            <p14:sldId id="2142532778"/>
            <p14:sldId id="2142532775"/>
            <p14:sldId id="2142532781"/>
            <p14:sldId id="2142532770"/>
            <p14:sldId id="2142532773"/>
            <p14:sldId id="2090650141"/>
            <p14:sldId id="2090650142"/>
            <p14:sldId id="2142532779"/>
            <p14:sldId id="2142532765"/>
            <p14:sldId id="2142532782"/>
            <p14:sldId id="2142532769"/>
            <p14:sldId id="2142532767"/>
            <p14:sldId id="2142532757"/>
            <p14:sldId id="2142532756"/>
            <p14:sldId id="2142532760"/>
            <p14:sldId id="2142532768"/>
            <p14:sldId id="2142532788"/>
            <p14:sldId id="2142532761"/>
            <p14:sldId id="21425327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D3EFF8"/>
    <a:srgbClr val="50CEF6"/>
    <a:srgbClr val="FFC021"/>
    <a:srgbClr val="D9D9D9"/>
    <a:srgbClr val="102656"/>
    <a:srgbClr val="044F8C"/>
    <a:srgbClr val="78B8E6"/>
    <a:srgbClr val="DBE8F3"/>
    <a:srgbClr val="032C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1C6708-127B-3548-B3D3-4774ADB216E3}" v="2124" dt="2025-01-23T04:52:09.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2"/>
    <p:restoredTop sz="94651"/>
  </p:normalViewPr>
  <p:slideViewPr>
    <p:cSldViewPr snapToGrid="0">
      <p:cViewPr varScale="1">
        <p:scale>
          <a:sx n="132" d="100"/>
          <a:sy n="132" d="100"/>
        </p:scale>
        <p:origin x="20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m Mukherjee" userId="076be4f3-f866-4c4a-893c-682e0d5cc6ac" providerId="ADAL" clId="{161C6708-127B-3548-B3D3-4774ADB216E3}"/>
    <pc:docChg chg="undo redo custSel addSld delSld modSld sldOrd modSection">
      <pc:chgData name="Ritam Mukherjee" userId="076be4f3-f866-4c4a-893c-682e0d5cc6ac" providerId="ADAL" clId="{161C6708-127B-3548-B3D3-4774ADB216E3}" dt="2025-01-23T04:52:09.477" v="7156"/>
      <pc:docMkLst>
        <pc:docMk/>
      </pc:docMkLst>
      <pc:sldChg chg="modNotesTx">
        <pc:chgData name="Ritam Mukherjee" userId="076be4f3-f866-4c4a-893c-682e0d5cc6ac" providerId="ADAL" clId="{161C6708-127B-3548-B3D3-4774ADB216E3}" dt="2025-01-19T12:22:39.398" v="6347" actId="20577"/>
        <pc:sldMkLst>
          <pc:docMk/>
          <pc:sldMk cId="3365530090" sldId="2142532776"/>
        </pc:sldMkLst>
      </pc:sldChg>
      <pc:sldChg chg="addSp delSp modSp mod modAnim modNotesTx">
        <pc:chgData name="Ritam Mukherjee" userId="076be4f3-f866-4c4a-893c-682e0d5cc6ac" providerId="ADAL" clId="{161C6708-127B-3548-B3D3-4774ADB216E3}" dt="2025-01-20T20:10:13.356" v="6790" actId="20577"/>
        <pc:sldMkLst>
          <pc:docMk/>
          <pc:sldMk cId="802899326" sldId="2142532783"/>
        </pc:sldMkLst>
        <pc:spChg chg="mod">
          <ac:chgData name="Ritam Mukherjee" userId="076be4f3-f866-4c4a-893c-682e0d5cc6ac" providerId="ADAL" clId="{161C6708-127B-3548-B3D3-4774ADB216E3}" dt="2025-01-20T06:24:23.850" v="6448" actId="20577"/>
          <ac:spMkLst>
            <pc:docMk/>
            <pc:sldMk cId="802899326" sldId="2142532783"/>
            <ac:spMk id="2" creationId="{27950B4F-D322-3B39-19E4-C8D6420D630D}"/>
          </ac:spMkLst>
        </pc:spChg>
        <pc:spChg chg="mod">
          <ac:chgData name="Ritam Mukherjee" userId="076be4f3-f866-4c4a-893c-682e0d5cc6ac" providerId="ADAL" clId="{161C6708-127B-3548-B3D3-4774ADB216E3}" dt="2025-01-20T06:23:36.139" v="6391" actId="20577"/>
          <ac:spMkLst>
            <pc:docMk/>
            <pc:sldMk cId="802899326" sldId="2142532783"/>
            <ac:spMk id="3" creationId="{9B27E9F1-13E0-FB80-7BCE-04F00B437617}"/>
          </ac:spMkLst>
        </pc:spChg>
        <pc:spChg chg="add mod">
          <ac:chgData name="Ritam Mukherjee" userId="076be4f3-f866-4c4a-893c-682e0d5cc6ac" providerId="ADAL" clId="{161C6708-127B-3548-B3D3-4774ADB216E3}" dt="2025-01-20T20:09:16.297" v="6756"/>
          <ac:spMkLst>
            <pc:docMk/>
            <pc:sldMk cId="802899326" sldId="2142532783"/>
            <ac:spMk id="4" creationId="{101B5349-9EB4-8D06-C185-B5600DA3B6FB}"/>
          </ac:spMkLst>
        </pc:spChg>
        <pc:spChg chg="add mod">
          <ac:chgData name="Ritam Mukherjee" userId="076be4f3-f866-4c4a-893c-682e0d5cc6ac" providerId="ADAL" clId="{161C6708-127B-3548-B3D3-4774ADB216E3}" dt="2025-01-20T20:10:13.356" v="6790" actId="20577"/>
          <ac:spMkLst>
            <pc:docMk/>
            <pc:sldMk cId="802899326" sldId="2142532783"/>
            <ac:spMk id="8" creationId="{FDFEB12E-9C3E-3A64-F3B3-615EF6455C59}"/>
          </ac:spMkLst>
        </pc:spChg>
        <pc:spChg chg="mod">
          <ac:chgData name="Ritam Mukherjee" userId="076be4f3-f866-4c4a-893c-682e0d5cc6ac" providerId="ADAL" clId="{161C6708-127B-3548-B3D3-4774ADB216E3}" dt="2025-01-18T18:39:21.500" v="1238" actId="1076"/>
          <ac:spMkLst>
            <pc:docMk/>
            <pc:sldMk cId="802899326" sldId="2142532783"/>
            <ac:spMk id="163" creationId="{57130D52-BBE3-E7EC-C439-EAC294545FD4}"/>
          </ac:spMkLst>
        </pc:spChg>
        <pc:spChg chg="mod">
          <ac:chgData name="Ritam Mukherjee" userId="076be4f3-f866-4c4a-893c-682e0d5cc6ac" providerId="ADAL" clId="{161C6708-127B-3548-B3D3-4774ADB216E3}" dt="2025-01-18T18:42:53.460" v="1245" actId="14826"/>
          <ac:spMkLst>
            <pc:docMk/>
            <pc:sldMk cId="802899326" sldId="2142532783"/>
            <ac:spMk id="165" creationId="{7F435CD8-BFDE-85EB-5803-9C5AF043FE81}"/>
          </ac:spMkLst>
        </pc:spChg>
        <pc:spChg chg="mod">
          <ac:chgData name="Ritam Mukherjee" userId="076be4f3-f866-4c4a-893c-682e0d5cc6ac" providerId="ADAL" clId="{161C6708-127B-3548-B3D3-4774ADB216E3}" dt="2025-01-18T18:42:53.460" v="1245" actId="14826"/>
          <ac:spMkLst>
            <pc:docMk/>
            <pc:sldMk cId="802899326" sldId="2142532783"/>
            <ac:spMk id="167" creationId="{1B627258-E8B6-8B52-0932-BD0C321DC9F4}"/>
          </ac:spMkLst>
        </pc:spChg>
        <pc:spChg chg="mod">
          <ac:chgData name="Ritam Mukherjee" userId="076be4f3-f866-4c4a-893c-682e0d5cc6ac" providerId="ADAL" clId="{161C6708-127B-3548-B3D3-4774ADB216E3}" dt="2025-01-18T18:42:53.460" v="1245" actId="14826"/>
          <ac:spMkLst>
            <pc:docMk/>
            <pc:sldMk cId="802899326" sldId="2142532783"/>
            <ac:spMk id="168" creationId="{4A89BA5C-7E98-2CAC-DCD6-42F4A122AEFD}"/>
          </ac:spMkLst>
        </pc:spChg>
        <pc:spChg chg="mod">
          <ac:chgData name="Ritam Mukherjee" userId="076be4f3-f866-4c4a-893c-682e0d5cc6ac" providerId="ADAL" clId="{161C6708-127B-3548-B3D3-4774ADB216E3}" dt="2025-01-18T18:42:53.460" v="1245" actId="14826"/>
          <ac:spMkLst>
            <pc:docMk/>
            <pc:sldMk cId="802899326" sldId="2142532783"/>
            <ac:spMk id="171" creationId="{3D40570D-4213-9DAE-48DF-18D38369E596}"/>
          </ac:spMkLst>
        </pc:spChg>
        <pc:spChg chg="mod">
          <ac:chgData name="Ritam Mukherjee" userId="076be4f3-f866-4c4a-893c-682e0d5cc6ac" providerId="ADAL" clId="{161C6708-127B-3548-B3D3-4774ADB216E3}" dt="2025-01-18T18:42:53.460" v="1245" actId="14826"/>
          <ac:spMkLst>
            <pc:docMk/>
            <pc:sldMk cId="802899326" sldId="2142532783"/>
            <ac:spMk id="173" creationId="{533AC25B-F125-21CD-2CC4-03DD0C60420B}"/>
          </ac:spMkLst>
        </pc:spChg>
        <pc:spChg chg="mod">
          <ac:chgData name="Ritam Mukherjee" userId="076be4f3-f866-4c4a-893c-682e0d5cc6ac" providerId="ADAL" clId="{161C6708-127B-3548-B3D3-4774ADB216E3}" dt="2025-01-18T18:42:53.460" v="1245" actId="14826"/>
          <ac:spMkLst>
            <pc:docMk/>
            <pc:sldMk cId="802899326" sldId="2142532783"/>
            <ac:spMk id="176" creationId="{F104AE6D-73BE-B1EE-D15B-2F274202CCBF}"/>
          </ac:spMkLst>
        </pc:spChg>
        <pc:spChg chg="mod">
          <ac:chgData name="Ritam Mukherjee" userId="076be4f3-f866-4c4a-893c-682e0d5cc6ac" providerId="ADAL" clId="{161C6708-127B-3548-B3D3-4774ADB216E3}" dt="2025-01-18T18:42:53.460" v="1245" actId="14826"/>
          <ac:spMkLst>
            <pc:docMk/>
            <pc:sldMk cId="802899326" sldId="2142532783"/>
            <ac:spMk id="182" creationId="{B3DEF885-BEE7-4663-5785-2CA948DF1F74}"/>
          </ac:spMkLst>
        </pc:spChg>
        <pc:spChg chg="mod">
          <ac:chgData name="Ritam Mukherjee" userId="076be4f3-f866-4c4a-893c-682e0d5cc6ac" providerId="ADAL" clId="{161C6708-127B-3548-B3D3-4774ADB216E3}" dt="2025-01-18T18:42:53.460" v="1245" actId="14826"/>
          <ac:spMkLst>
            <pc:docMk/>
            <pc:sldMk cId="802899326" sldId="2142532783"/>
            <ac:spMk id="195" creationId="{00C8D11B-0E3E-8C9B-3554-7623E54FC81F}"/>
          </ac:spMkLst>
        </pc:spChg>
        <pc:spChg chg="mod">
          <ac:chgData name="Ritam Mukherjee" userId="076be4f3-f866-4c4a-893c-682e0d5cc6ac" providerId="ADAL" clId="{161C6708-127B-3548-B3D3-4774ADB216E3}" dt="2025-01-18T18:42:53.460" v="1245" actId="14826"/>
          <ac:spMkLst>
            <pc:docMk/>
            <pc:sldMk cId="802899326" sldId="2142532783"/>
            <ac:spMk id="196" creationId="{D986F5B6-20C0-6E33-19A9-8C049F2853B3}"/>
          </ac:spMkLst>
        </pc:spChg>
        <pc:spChg chg="mod">
          <ac:chgData name="Ritam Mukherjee" userId="076be4f3-f866-4c4a-893c-682e0d5cc6ac" providerId="ADAL" clId="{161C6708-127B-3548-B3D3-4774ADB216E3}" dt="2025-01-18T18:42:53.460" v="1245" actId="14826"/>
          <ac:spMkLst>
            <pc:docMk/>
            <pc:sldMk cId="802899326" sldId="2142532783"/>
            <ac:spMk id="197" creationId="{B578E9D0-8E44-1FE8-31FE-B5F5CD21DD79}"/>
          </ac:spMkLst>
        </pc:spChg>
        <pc:spChg chg="mod">
          <ac:chgData name="Ritam Mukherjee" userId="076be4f3-f866-4c4a-893c-682e0d5cc6ac" providerId="ADAL" clId="{161C6708-127B-3548-B3D3-4774ADB216E3}" dt="2025-01-18T18:44:18.795" v="1272" actId="20577"/>
          <ac:spMkLst>
            <pc:docMk/>
            <pc:sldMk cId="802899326" sldId="2142532783"/>
            <ac:spMk id="199" creationId="{279AFDEC-8892-114E-4A01-576A7DBEAC6E}"/>
          </ac:spMkLst>
        </pc:spChg>
        <pc:spChg chg="mod">
          <ac:chgData name="Ritam Mukherjee" userId="076be4f3-f866-4c4a-893c-682e0d5cc6ac" providerId="ADAL" clId="{161C6708-127B-3548-B3D3-4774ADB216E3}" dt="2025-01-20T20:09:16.297" v="6756"/>
          <ac:spMkLst>
            <pc:docMk/>
            <pc:sldMk cId="802899326" sldId="2142532783"/>
            <ac:spMk id="225" creationId="{46EB6676-AFED-C615-C481-542483C6CDF8}"/>
          </ac:spMkLst>
        </pc:spChg>
        <pc:spChg chg="mod">
          <ac:chgData name="Ritam Mukherjee" userId="076be4f3-f866-4c4a-893c-682e0d5cc6ac" providerId="ADAL" clId="{161C6708-127B-3548-B3D3-4774ADB216E3}" dt="2025-01-20T20:09:16.297" v="6756"/>
          <ac:spMkLst>
            <pc:docMk/>
            <pc:sldMk cId="802899326" sldId="2142532783"/>
            <ac:spMk id="226" creationId="{265BF00A-6377-B968-42E0-94227150764C}"/>
          </ac:spMkLst>
        </pc:spChg>
        <pc:spChg chg="mod">
          <ac:chgData name="Ritam Mukherjee" userId="076be4f3-f866-4c4a-893c-682e0d5cc6ac" providerId="ADAL" clId="{161C6708-127B-3548-B3D3-4774ADB216E3}" dt="2025-01-20T20:09:16.297" v="6756"/>
          <ac:spMkLst>
            <pc:docMk/>
            <pc:sldMk cId="802899326" sldId="2142532783"/>
            <ac:spMk id="228" creationId="{523A449F-966A-D4AF-3DDB-E6C4563E0D49}"/>
          </ac:spMkLst>
        </pc:spChg>
        <pc:spChg chg="mod">
          <ac:chgData name="Ritam Mukherjee" userId="076be4f3-f866-4c4a-893c-682e0d5cc6ac" providerId="ADAL" clId="{161C6708-127B-3548-B3D3-4774ADB216E3}" dt="2025-01-20T20:09:16.297" v="6756"/>
          <ac:spMkLst>
            <pc:docMk/>
            <pc:sldMk cId="802899326" sldId="2142532783"/>
            <ac:spMk id="229" creationId="{6BC7EE15-F2FD-E27E-CAE9-1F76049B02C0}"/>
          </ac:spMkLst>
        </pc:spChg>
        <pc:spChg chg="mod">
          <ac:chgData name="Ritam Mukherjee" userId="076be4f3-f866-4c4a-893c-682e0d5cc6ac" providerId="ADAL" clId="{161C6708-127B-3548-B3D3-4774ADB216E3}" dt="2025-01-20T20:09:16.297" v="6756"/>
          <ac:spMkLst>
            <pc:docMk/>
            <pc:sldMk cId="802899326" sldId="2142532783"/>
            <ac:spMk id="231" creationId="{9925440A-1742-A32A-4DDE-50D157FFEA47}"/>
          </ac:spMkLst>
        </pc:spChg>
        <pc:spChg chg="mod">
          <ac:chgData name="Ritam Mukherjee" userId="076be4f3-f866-4c4a-893c-682e0d5cc6ac" providerId="ADAL" clId="{161C6708-127B-3548-B3D3-4774ADB216E3}" dt="2025-01-20T20:09:16.297" v="6756"/>
          <ac:spMkLst>
            <pc:docMk/>
            <pc:sldMk cId="802899326" sldId="2142532783"/>
            <ac:spMk id="232" creationId="{64D27645-0E2B-31A6-B46C-3D59C6780068}"/>
          </ac:spMkLst>
        </pc:spChg>
        <pc:grpChg chg="mod">
          <ac:chgData name="Ritam Mukherjee" userId="076be4f3-f866-4c4a-893c-682e0d5cc6ac" providerId="ADAL" clId="{161C6708-127B-3548-B3D3-4774ADB216E3}" dt="2025-01-20T20:08:45.201" v="6751" actId="1076"/>
          <ac:grpSpMkLst>
            <pc:docMk/>
            <pc:sldMk cId="802899326" sldId="2142532783"/>
            <ac:grpSpMk id="243" creationId="{86112123-F479-0F8F-ACBE-5B0FE703B6D0}"/>
          </ac:grpSpMkLst>
        </pc:grpChg>
        <pc:picChg chg="mod">
          <ac:chgData name="Ritam Mukherjee" userId="076be4f3-f866-4c4a-893c-682e0d5cc6ac" providerId="ADAL" clId="{161C6708-127B-3548-B3D3-4774ADB216E3}" dt="2025-01-18T18:39:52.239" v="1243" actId="1076"/>
          <ac:picMkLst>
            <pc:docMk/>
            <pc:sldMk cId="802899326" sldId="2142532783"/>
            <ac:picMk id="14" creationId="{F5511BD3-ED00-A3F8-285E-6919CB84D526}"/>
          </ac:picMkLst>
        </pc:picChg>
        <pc:picChg chg="mod">
          <ac:chgData name="Ritam Mukherjee" userId="076be4f3-f866-4c4a-893c-682e0d5cc6ac" providerId="ADAL" clId="{161C6708-127B-3548-B3D3-4774ADB216E3}" dt="2025-01-18T18:43:04.421" v="1246" actId="1076"/>
          <ac:picMkLst>
            <pc:docMk/>
            <pc:sldMk cId="802899326" sldId="2142532783"/>
            <ac:picMk id="192" creationId="{7C536C84-1135-8E81-04C8-0602DCC68812}"/>
          </ac:picMkLst>
        </pc:picChg>
        <pc:picChg chg="mod">
          <ac:chgData name="Ritam Mukherjee" userId="076be4f3-f866-4c4a-893c-682e0d5cc6ac" providerId="ADAL" clId="{161C6708-127B-3548-B3D3-4774ADB216E3}" dt="2025-01-20T20:09:16.297" v="6756"/>
          <ac:picMkLst>
            <pc:docMk/>
            <pc:sldMk cId="802899326" sldId="2142532783"/>
            <ac:picMk id="234" creationId="{0EB561AC-F25D-3DA9-EBF4-63CAA89C1F3F}"/>
          </ac:picMkLst>
        </pc:picChg>
        <pc:picChg chg="mod">
          <ac:chgData name="Ritam Mukherjee" userId="076be4f3-f866-4c4a-893c-682e0d5cc6ac" providerId="ADAL" clId="{161C6708-127B-3548-B3D3-4774ADB216E3}" dt="2025-01-20T20:08:57.265" v="6752"/>
          <ac:picMkLst>
            <pc:docMk/>
            <pc:sldMk cId="802899326" sldId="2142532783"/>
            <ac:picMk id="235" creationId="{B4E07C66-BDBF-DC2D-61FA-978098C35ED5}"/>
          </ac:picMkLst>
        </pc:picChg>
        <pc:picChg chg="mod">
          <ac:chgData name="Ritam Mukherjee" userId="076be4f3-f866-4c4a-893c-682e0d5cc6ac" providerId="ADAL" clId="{161C6708-127B-3548-B3D3-4774ADB216E3}" dt="2025-01-20T20:09:16.297" v="6756"/>
          <ac:picMkLst>
            <pc:docMk/>
            <pc:sldMk cId="802899326" sldId="2142532783"/>
            <ac:picMk id="236" creationId="{D440EE34-7201-DDF3-94FD-519C2DDD9943}"/>
          </ac:picMkLst>
        </pc:picChg>
      </pc:sldChg>
      <pc:sldChg chg="addSp modSp mod modAnim">
        <pc:chgData name="Ritam Mukherjee" userId="076be4f3-f866-4c4a-893c-682e0d5cc6ac" providerId="ADAL" clId="{161C6708-127B-3548-B3D3-4774ADB216E3}" dt="2025-01-18T18:32:58.163" v="1165" actId="20577"/>
        <pc:sldMkLst>
          <pc:docMk/>
          <pc:sldMk cId="3968248247" sldId="2142532784"/>
        </pc:sldMkLst>
        <pc:spChg chg="add mod">
          <ac:chgData name="Ritam Mukherjee" userId="076be4f3-f866-4c4a-893c-682e0d5cc6ac" providerId="ADAL" clId="{161C6708-127B-3548-B3D3-4774ADB216E3}" dt="2025-01-18T18:32:58.163" v="1165" actId="20577"/>
          <ac:spMkLst>
            <pc:docMk/>
            <pc:sldMk cId="3968248247" sldId="2142532784"/>
            <ac:spMk id="4" creationId="{E92EB382-C320-4822-9919-64A65869B39C}"/>
          </ac:spMkLst>
        </pc:spChg>
      </pc:sldChg>
      <pc:sldChg chg="mod modShow">
        <pc:chgData name="Ritam Mukherjee" userId="076be4f3-f866-4c4a-893c-682e0d5cc6ac" providerId="ADAL" clId="{161C6708-127B-3548-B3D3-4774ADB216E3}" dt="2025-01-19T09:57:33.768" v="1522" actId="729"/>
        <pc:sldMkLst>
          <pc:docMk/>
          <pc:sldMk cId="2227436715" sldId="2142532793"/>
        </pc:sldMkLst>
      </pc:sldChg>
      <pc:sldChg chg="modSp mod">
        <pc:chgData name="Ritam Mukherjee" userId="076be4f3-f866-4c4a-893c-682e0d5cc6ac" providerId="ADAL" clId="{161C6708-127B-3548-B3D3-4774ADB216E3}" dt="2025-01-18T18:30:08.470" v="1122" actId="1076"/>
        <pc:sldMkLst>
          <pc:docMk/>
          <pc:sldMk cId="776094472" sldId="2142532797"/>
        </pc:sldMkLst>
        <pc:picChg chg="mod">
          <ac:chgData name="Ritam Mukherjee" userId="076be4f3-f866-4c4a-893c-682e0d5cc6ac" providerId="ADAL" clId="{161C6708-127B-3548-B3D3-4774ADB216E3}" dt="2025-01-18T18:30:08.470" v="1122" actId="1076"/>
          <ac:picMkLst>
            <pc:docMk/>
            <pc:sldMk cId="776094472" sldId="2142532797"/>
            <ac:picMk id="21" creationId="{4F62A8F3-BA43-D5C2-5A3F-1013B21C4379}"/>
          </ac:picMkLst>
        </pc:picChg>
      </pc:sldChg>
      <pc:sldChg chg="addSp delSp modSp mod delAnim modAnim modNotesTx">
        <pc:chgData name="Ritam Mukherjee" userId="076be4f3-f866-4c4a-893c-682e0d5cc6ac" providerId="ADAL" clId="{161C6708-127B-3548-B3D3-4774ADB216E3}" dt="2025-01-23T04:52:09.477" v="7156"/>
        <pc:sldMkLst>
          <pc:docMk/>
          <pc:sldMk cId="4240663926" sldId="2142532799"/>
        </pc:sldMkLst>
        <pc:spChg chg="mod">
          <ac:chgData name="Ritam Mukherjee" userId="076be4f3-f866-4c4a-893c-682e0d5cc6ac" providerId="ADAL" clId="{161C6708-127B-3548-B3D3-4774ADB216E3}" dt="2025-01-20T20:34:04.251" v="6971" actId="20577"/>
          <ac:spMkLst>
            <pc:docMk/>
            <pc:sldMk cId="4240663926" sldId="2142532799"/>
            <ac:spMk id="3" creationId="{9FFD23C6-F173-35ED-C8ED-08F02E9DB759}"/>
          </ac:spMkLst>
        </pc:spChg>
        <pc:spChg chg="mod">
          <ac:chgData name="Ritam Mukherjee" userId="076be4f3-f866-4c4a-893c-682e0d5cc6ac" providerId="ADAL" clId="{161C6708-127B-3548-B3D3-4774ADB216E3}" dt="2025-01-20T20:35:35.199" v="6988"/>
          <ac:spMkLst>
            <pc:docMk/>
            <pc:sldMk cId="4240663926" sldId="2142532799"/>
            <ac:spMk id="13" creationId="{778D7515-287A-B0AF-3459-844735B7C958}"/>
          </ac:spMkLst>
        </pc:spChg>
        <pc:spChg chg="mod">
          <ac:chgData name="Ritam Mukherjee" userId="076be4f3-f866-4c4a-893c-682e0d5cc6ac" providerId="ADAL" clId="{161C6708-127B-3548-B3D3-4774ADB216E3}" dt="2025-01-20T20:35:35.199" v="6988"/>
          <ac:spMkLst>
            <pc:docMk/>
            <pc:sldMk cId="4240663926" sldId="2142532799"/>
            <ac:spMk id="14" creationId="{D57FDF2E-D84B-9595-38B1-D8B3667EFE96}"/>
          </ac:spMkLst>
        </pc:spChg>
        <pc:spChg chg="mod">
          <ac:chgData name="Ritam Mukherjee" userId="076be4f3-f866-4c4a-893c-682e0d5cc6ac" providerId="ADAL" clId="{161C6708-127B-3548-B3D3-4774ADB216E3}" dt="2025-01-20T20:35:35.199" v="6988"/>
          <ac:spMkLst>
            <pc:docMk/>
            <pc:sldMk cId="4240663926" sldId="2142532799"/>
            <ac:spMk id="15" creationId="{D4B8A8FF-F64C-00AD-2B59-F21EE2590BAB}"/>
          </ac:spMkLst>
        </pc:spChg>
        <pc:spChg chg="mod">
          <ac:chgData name="Ritam Mukherjee" userId="076be4f3-f866-4c4a-893c-682e0d5cc6ac" providerId="ADAL" clId="{161C6708-127B-3548-B3D3-4774ADB216E3}" dt="2025-01-20T20:35:35.199" v="6988"/>
          <ac:spMkLst>
            <pc:docMk/>
            <pc:sldMk cId="4240663926" sldId="2142532799"/>
            <ac:spMk id="16" creationId="{9950BC2D-AFCB-D8F0-5C0E-8D18C28D3159}"/>
          </ac:spMkLst>
        </pc:spChg>
        <pc:spChg chg="mod">
          <ac:chgData name="Ritam Mukherjee" userId="076be4f3-f866-4c4a-893c-682e0d5cc6ac" providerId="ADAL" clId="{161C6708-127B-3548-B3D3-4774ADB216E3}" dt="2025-01-20T20:35:35.199" v="6988"/>
          <ac:spMkLst>
            <pc:docMk/>
            <pc:sldMk cId="4240663926" sldId="2142532799"/>
            <ac:spMk id="26" creationId="{B8FF099F-45F6-D4C1-5F6B-A2116B809736}"/>
          </ac:spMkLst>
        </pc:spChg>
        <pc:spChg chg="mod">
          <ac:chgData name="Ritam Mukherjee" userId="076be4f3-f866-4c4a-893c-682e0d5cc6ac" providerId="ADAL" clId="{161C6708-127B-3548-B3D3-4774ADB216E3}" dt="2025-01-20T20:35:35.199" v="6988"/>
          <ac:spMkLst>
            <pc:docMk/>
            <pc:sldMk cId="4240663926" sldId="2142532799"/>
            <ac:spMk id="34" creationId="{8BC14EA5-1347-B745-227A-A428C744078D}"/>
          </ac:spMkLst>
        </pc:spChg>
        <pc:spChg chg="mod">
          <ac:chgData name="Ritam Mukherjee" userId="076be4f3-f866-4c4a-893c-682e0d5cc6ac" providerId="ADAL" clId="{161C6708-127B-3548-B3D3-4774ADB216E3}" dt="2025-01-20T20:35:35.199" v="6988"/>
          <ac:spMkLst>
            <pc:docMk/>
            <pc:sldMk cId="4240663926" sldId="2142532799"/>
            <ac:spMk id="35" creationId="{BB300C8B-6524-426F-C2D3-98DB4362961A}"/>
          </ac:spMkLst>
        </pc:spChg>
        <pc:spChg chg="mod">
          <ac:chgData name="Ritam Mukherjee" userId="076be4f3-f866-4c4a-893c-682e0d5cc6ac" providerId="ADAL" clId="{161C6708-127B-3548-B3D3-4774ADB216E3}" dt="2025-01-20T20:35:35.199" v="6988"/>
          <ac:spMkLst>
            <pc:docMk/>
            <pc:sldMk cId="4240663926" sldId="2142532799"/>
            <ac:spMk id="36" creationId="{44B38EDC-CA07-E5EF-53C7-C7CD64F15AAE}"/>
          </ac:spMkLst>
        </pc:spChg>
        <pc:spChg chg="mod">
          <ac:chgData name="Ritam Mukherjee" userId="076be4f3-f866-4c4a-893c-682e0d5cc6ac" providerId="ADAL" clId="{161C6708-127B-3548-B3D3-4774ADB216E3}" dt="2025-01-20T20:35:35.199" v="6988"/>
          <ac:spMkLst>
            <pc:docMk/>
            <pc:sldMk cId="4240663926" sldId="2142532799"/>
            <ac:spMk id="37" creationId="{BC42A920-F803-31A3-F747-91BD86E56868}"/>
          </ac:spMkLst>
        </pc:spChg>
        <pc:spChg chg="mod">
          <ac:chgData name="Ritam Mukherjee" userId="076be4f3-f866-4c4a-893c-682e0d5cc6ac" providerId="ADAL" clId="{161C6708-127B-3548-B3D3-4774ADB216E3}" dt="2025-01-20T20:34:30.783" v="6976" actId="20577"/>
          <ac:spMkLst>
            <pc:docMk/>
            <pc:sldMk cId="4240663926" sldId="2142532799"/>
            <ac:spMk id="38" creationId="{29ED43C7-305A-7353-8620-239455243AFC}"/>
          </ac:spMkLst>
        </pc:spChg>
        <pc:spChg chg="add mod">
          <ac:chgData name="Ritam Mukherjee" userId="076be4f3-f866-4c4a-893c-682e0d5cc6ac" providerId="ADAL" clId="{161C6708-127B-3548-B3D3-4774ADB216E3}" dt="2025-01-20T20:35:30.922" v="6986" actId="1076"/>
          <ac:spMkLst>
            <pc:docMk/>
            <pc:sldMk cId="4240663926" sldId="2142532799"/>
            <ac:spMk id="39" creationId="{2C67C6BD-E333-3A92-E9B6-6DE0B1A6AE63}"/>
          </ac:spMkLst>
        </pc:spChg>
        <pc:spChg chg="add mod">
          <ac:chgData name="Ritam Mukherjee" userId="076be4f3-f866-4c4a-893c-682e0d5cc6ac" providerId="ADAL" clId="{161C6708-127B-3548-B3D3-4774ADB216E3}" dt="2025-01-20T19:55:57.473" v="6501" actId="1076"/>
          <ac:spMkLst>
            <pc:docMk/>
            <pc:sldMk cId="4240663926" sldId="2142532799"/>
            <ac:spMk id="40" creationId="{8BEEE555-4B80-C3EC-5EE6-7C53E515F139}"/>
          </ac:spMkLst>
        </pc:spChg>
        <pc:spChg chg="add mod">
          <ac:chgData name="Ritam Mukherjee" userId="076be4f3-f866-4c4a-893c-682e0d5cc6ac" providerId="ADAL" clId="{161C6708-127B-3548-B3D3-4774ADB216E3}" dt="2025-01-20T20:36:56.783" v="7057" actId="255"/>
          <ac:spMkLst>
            <pc:docMk/>
            <pc:sldMk cId="4240663926" sldId="2142532799"/>
            <ac:spMk id="46" creationId="{626A9779-23DC-F3F2-4108-876037EC4386}"/>
          </ac:spMkLst>
        </pc:spChg>
        <pc:picChg chg="mod">
          <ac:chgData name="Ritam Mukherjee" userId="076be4f3-f866-4c4a-893c-682e0d5cc6ac" providerId="ADAL" clId="{161C6708-127B-3548-B3D3-4774ADB216E3}" dt="2025-01-20T20:32:52.156" v="6965" actId="1076"/>
          <ac:picMkLst>
            <pc:docMk/>
            <pc:sldMk cId="4240663926" sldId="2142532799"/>
            <ac:picMk id="11" creationId="{20B55AD4-A8D3-C218-0D51-C512A9103A26}"/>
          </ac:picMkLst>
        </pc:picChg>
        <pc:picChg chg="add mod">
          <ac:chgData name="Ritam Mukherjee" userId="076be4f3-f866-4c4a-893c-682e0d5cc6ac" providerId="ADAL" clId="{161C6708-127B-3548-B3D3-4774ADB216E3}" dt="2025-01-20T20:34:22.042" v="6974" actId="1076"/>
          <ac:picMkLst>
            <pc:docMk/>
            <pc:sldMk cId="4240663926" sldId="2142532799"/>
            <ac:picMk id="42" creationId="{4FC67F17-EC38-5450-D4C1-64A451C302D7}"/>
          </ac:picMkLst>
        </pc:picChg>
        <pc:cxnChg chg="add mod">
          <ac:chgData name="Ritam Mukherjee" userId="076be4f3-f866-4c4a-893c-682e0d5cc6ac" providerId="ADAL" clId="{161C6708-127B-3548-B3D3-4774ADB216E3}" dt="2025-01-20T20:34:24.504" v="6975" actId="1076"/>
          <ac:cxnSpMkLst>
            <pc:docMk/>
            <pc:sldMk cId="4240663926" sldId="2142532799"/>
            <ac:cxnSpMk id="41" creationId="{D41968D3-14D1-E41A-365A-69CB732C1824}"/>
          </ac:cxnSpMkLst>
        </pc:cxnChg>
      </pc:sldChg>
      <pc:sldChg chg="del">
        <pc:chgData name="Ritam Mukherjee" userId="076be4f3-f866-4c4a-893c-682e0d5cc6ac" providerId="ADAL" clId="{161C6708-127B-3548-B3D3-4774ADB216E3}" dt="2025-01-18T16:30:41.641" v="566" actId="2696"/>
        <pc:sldMkLst>
          <pc:docMk/>
          <pc:sldMk cId="3437926626" sldId="2142532803"/>
        </pc:sldMkLst>
      </pc:sldChg>
      <pc:sldChg chg="addSp modSp mod modAnim modNotesTx">
        <pc:chgData name="Ritam Mukherjee" userId="076be4f3-f866-4c4a-893c-682e0d5cc6ac" providerId="ADAL" clId="{161C6708-127B-3548-B3D3-4774ADB216E3}" dt="2025-01-19T11:35:13.187" v="5878"/>
        <pc:sldMkLst>
          <pc:docMk/>
          <pc:sldMk cId="4003708858" sldId="2142532804"/>
        </pc:sldMkLst>
        <pc:spChg chg="mod">
          <ac:chgData name="Ritam Mukherjee" userId="076be4f3-f866-4c4a-893c-682e0d5cc6ac" providerId="ADAL" clId="{161C6708-127B-3548-B3D3-4774ADB216E3}" dt="2025-01-19T10:42:55.337" v="4494" actId="20577"/>
          <ac:spMkLst>
            <pc:docMk/>
            <pc:sldMk cId="4003708858" sldId="2142532804"/>
            <ac:spMk id="37" creationId="{2FC1E779-DC25-EB2F-C8EC-F6539D3C855C}"/>
          </ac:spMkLst>
        </pc:spChg>
        <pc:spChg chg="mod">
          <ac:chgData name="Ritam Mukherjee" userId="076be4f3-f866-4c4a-893c-682e0d5cc6ac" providerId="ADAL" clId="{161C6708-127B-3548-B3D3-4774ADB216E3}" dt="2025-01-18T18:48:09.884" v="1278" actId="1076"/>
          <ac:spMkLst>
            <pc:docMk/>
            <pc:sldMk cId="4003708858" sldId="2142532804"/>
            <ac:spMk id="68" creationId="{882C9D7E-E600-973B-98FD-FA9B1DFC506D}"/>
          </ac:spMkLst>
        </pc:spChg>
        <pc:picChg chg="add mod">
          <ac:chgData name="Ritam Mukherjee" userId="076be4f3-f866-4c4a-893c-682e0d5cc6ac" providerId="ADAL" clId="{161C6708-127B-3548-B3D3-4774ADB216E3}" dt="2025-01-18T19:00:01.813" v="1435" actId="1076"/>
          <ac:picMkLst>
            <pc:docMk/>
            <pc:sldMk cId="4003708858" sldId="2142532804"/>
            <ac:picMk id="4" creationId="{D0C2BA23-2261-4D61-7293-EFA0BB31BE7B}"/>
          </ac:picMkLst>
        </pc:picChg>
        <pc:cxnChg chg="mod">
          <ac:chgData name="Ritam Mukherjee" userId="076be4f3-f866-4c4a-893c-682e0d5cc6ac" providerId="ADAL" clId="{161C6708-127B-3548-B3D3-4774ADB216E3}" dt="2025-01-18T18:48:05.447" v="1277" actId="1076"/>
          <ac:cxnSpMkLst>
            <pc:docMk/>
            <pc:sldMk cId="4003708858" sldId="2142532804"/>
            <ac:cxnSpMk id="69" creationId="{7A801BA1-A214-AA48-C599-AA1253D8CC85}"/>
          </ac:cxnSpMkLst>
        </pc:cxnChg>
      </pc:sldChg>
      <pc:sldChg chg="modSp add del mod ord">
        <pc:chgData name="Ritam Mukherjee" userId="076be4f3-f866-4c4a-893c-682e0d5cc6ac" providerId="ADAL" clId="{161C6708-127B-3548-B3D3-4774ADB216E3}" dt="2025-01-18T16:30:49.236" v="567" actId="2696"/>
        <pc:sldMkLst>
          <pc:docMk/>
          <pc:sldMk cId="3192759448" sldId="2142532805"/>
        </pc:sldMkLst>
      </pc:sldChg>
      <pc:sldChg chg="mod modShow">
        <pc:chgData name="Ritam Mukherjee" userId="076be4f3-f866-4c4a-893c-682e0d5cc6ac" providerId="ADAL" clId="{161C6708-127B-3548-B3D3-4774ADB216E3}" dt="2025-01-19T09:57:33.768" v="1522" actId="729"/>
        <pc:sldMkLst>
          <pc:docMk/>
          <pc:sldMk cId="2884642380" sldId="2142532806"/>
        </pc:sldMkLst>
      </pc:sldChg>
      <pc:sldChg chg="addSp delSp modSp mod addAnim delAnim modAnim modShow">
        <pc:chgData name="Ritam Mukherjee" userId="076be4f3-f866-4c4a-893c-682e0d5cc6ac" providerId="ADAL" clId="{161C6708-127B-3548-B3D3-4774ADB216E3}" dt="2025-01-20T20:39:10.926" v="7081" actId="729"/>
        <pc:sldMkLst>
          <pc:docMk/>
          <pc:sldMk cId="853840183" sldId="2147481992"/>
        </pc:sldMkLst>
        <pc:spChg chg="mod">
          <ac:chgData name="Ritam Mukherjee" userId="076be4f3-f866-4c4a-893c-682e0d5cc6ac" providerId="ADAL" clId="{161C6708-127B-3548-B3D3-4774ADB216E3}" dt="2025-01-19T12:21:09.001" v="6346" actId="207"/>
          <ac:spMkLst>
            <pc:docMk/>
            <pc:sldMk cId="853840183" sldId="2147481992"/>
            <ac:spMk id="10" creationId="{7083135B-5B00-40D7-1E0E-C314C57BB549}"/>
          </ac:spMkLst>
        </pc:spChg>
        <pc:spChg chg="mod">
          <ac:chgData name="Ritam Mukherjee" userId="076be4f3-f866-4c4a-893c-682e0d5cc6ac" providerId="ADAL" clId="{161C6708-127B-3548-B3D3-4774ADB216E3}" dt="2025-01-20T20:38:42.631" v="7075" actId="20577"/>
          <ac:spMkLst>
            <pc:docMk/>
            <pc:sldMk cId="853840183" sldId="2147481992"/>
            <ac:spMk id="12" creationId="{07F0B457-11C6-78A6-5582-5CFEDF2ACEBE}"/>
          </ac:spMkLst>
        </pc:spChg>
        <pc:spChg chg="mod">
          <ac:chgData name="Ritam Mukherjee" userId="076be4f3-f866-4c4a-893c-682e0d5cc6ac" providerId="ADAL" clId="{161C6708-127B-3548-B3D3-4774ADB216E3}" dt="2025-01-19T12:10:25.027" v="6046" actId="20577"/>
          <ac:spMkLst>
            <pc:docMk/>
            <pc:sldMk cId="853840183" sldId="2147481992"/>
            <ac:spMk id="15" creationId="{DA668CA9-DE9C-5E2C-90E3-6E94425633AA}"/>
          </ac:spMkLst>
        </pc:spChg>
        <pc:spChg chg="mod">
          <ac:chgData name="Ritam Mukherjee" userId="076be4f3-f866-4c4a-893c-682e0d5cc6ac" providerId="ADAL" clId="{161C6708-127B-3548-B3D3-4774ADB216E3}" dt="2025-01-19T12:13:17.793" v="6105" actId="20577"/>
          <ac:spMkLst>
            <pc:docMk/>
            <pc:sldMk cId="853840183" sldId="2147481992"/>
            <ac:spMk id="16" creationId="{70AA429F-E913-ECE1-E33D-57471C9B2B76}"/>
          </ac:spMkLst>
        </pc:spChg>
        <pc:spChg chg="mod">
          <ac:chgData name="Ritam Mukherjee" userId="076be4f3-f866-4c4a-893c-682e0d5cc6ac" providerId="ADAL" clId="{161C6708-127B-3548-B3D3-4774ADB216E3}" dt="2025-01-19T12:13:34.666" v="6125" actId="20577"/>
          <ac:spMkLst>
            <pc:docMk/>
            <pc:sldMk cId="853840183" sldId="2147481992"/>
            <ac:spMk id="18" creationId="{330D5F01-D689-0526-5234-61E63541FF4B}"/>
          </ac:spMkLst>
        </pc:spChg>
        <pc:spChg chg="mod">
          <ac:chgData name="Ritam Mukherjee" userId="076be4f3-f866-4c4a-893c-682e0d5cc6ac" providerId="ADAL" clId="{161C6708-127B-3548-B3D3-4774ADB216E3}" dt="2025-01-19T12:20:05.296" v="6327" actId="20577"/>
          <ac:spMkLst>
            <pc:docMk/>
            <pc:sldMk cId="853840183" sldId="2147481992"/>
            <ac:spMk id="19" creationId="{C4FFE993-33AA-9B90-096C-9C7B34AFBEF6}"/>
          </ac:spMkLst>
        </pc:spChg>
        <pc:spChg chg="mod">
          <ac:chgData name="Ritam Mukherjee" userId="076be4f3-f866-4c4a-893c-682e0d5cc6ac" providerId="ADAL" clId="{161C6708-127B-3548-B3D3-4774ADB216E3}" dt="2025-01-20T20:37:58.046" v="7061" actId="1076"/>
          <ac:spMkLst>
            <pc:docMk/>
            <pc:sldMk cId="853840183" sldId="2147481992"/>
            <ac:spMk id="31" creationId="{6BA562F2-A444-010D-79E6-AB686B99F923}"/>
          </ac:spMkLst>
        </pc:spChg>
        <pc:spChg chg="add del">
          <ac:chgData name="Ritam Mukherjee" userId="076be4f3-f866-4c4a-893c-682e0d5cc6ac" providerId="ADAL" clId="{161C6708-127B-3548-B3D3-4774ADB216E3}" dt="2025-01-20T20:38:56.776" v="7077" actId="478"/>
          <ac:spMkLst>
            <pc:docMk/>
            <pc:sldMk cId="853840183" sldId="2147481992"/>
            <ac:spMk id="32" creationId="{75D77EC3-2A6C-3F30-451C-9043E993EBE9}"/>
          </ac:spMkLst>
        </pc:spChg>
        <pc:picChg chg="add mod">
          <ac:chgData name="Ritam Mukherjee" userId="076be4f3-f866-4c4a-893c-682e0d5cc6ac" providerId="ADAL" clId="{161C6708-127B-3548-B3D3-4774ADB216E3}" dt="2025-01-19T12:40:31.500" v="6355" actId="167"/>
          <ac:picMkLst>
            <pc:docMk/>
            <pc:sldMk cId="853840183" sldId="2147481992"/>
            <ac:picMk id="7" creationId="{6D137797-5955-C917-CB61-77E7ED9C0EAD}"/>
          </ac:picMkLst>
        </pc:picChg>
      </pc:sldChg>
      <pc:sldChg chg="modSp mod">
        <pc:chgData name="Ritam Mukherjee" userId="076be4f3-f866-4c4a-893c-682e0d5cc6ac" providerId="ADAL" clId="{161C6708-127B-3548-B3D3-4774ADB216E3}" dt="2025-01-18T18:15:04.178" v="994" actId="14100"/>
        <pc:sldMkLst>
          <pc:docMk/>
          <pc:sldMk cId="1212377778" sldId="2147481995"/>
        </pc:sldMkLst>
        <pc:spChg chg="mod">
          <ac:chgData name="Ritam Mukherjee" userId="076be4f3-f866-4c4a-893c-682e0d5cc6ac" providerId="ADAL" clId="{161C6708-127B-3548-B3D3-4774ADB216E3}" dt="2025-01-18T18:15:04.178" v="994" actId="14100"/>
          <ac:spMkLst>
            <pc:docMk/>
            <pc:sldMk cId="1212377778" sldId="2147481995"/>
            <ac:spMk id="8" creationId="{1EAE8892-74F0-51F3-7CE1-CD0AD6534C49}"/>
          </ac:spMkLst>
        </pc:spChg>
        <pc:spChg chg="mod">
          <ac:chgData name="Ritam Mukherjee" userId="076be4f3-f866-4c4a-893c-682e0d5cc6ac" providerId="ADAL" clId="{161C6708-127B-3548-B3D3-4774ADB216E3}" dt="2025-01-18T18:15:04.178" v="994" actId="14100"/>
          <ac:spMkLst>
            <pc:docMk/>
            <pc:sldMk cId="1212377778" sldId="2147481995"/>
            <ac:spMk id="11" creationId="{85016A4C-40CB-42FF-EC08-32F4A615B7D1}"/>
          </ac:spMkLst>
        </pc:spChg>
        <pc:spChg chg="mod">
          <ac:chgData name="Ritam Mukherjee" userId="076be4f3-f866-4c4a-893c-682e0d5cc6ac" providerId="ADAL" clId="{161C6708-127B-3548-B3D3-4774ADB216E3}" dt="2025-01-18T18:15:04.178" v="994" actId="14100"/>
          <ac:spMkLst>
            <pc:docMk/>
            <pc:sldMk cId="1212377778" sldId="2147481995"/>
            <ac:spMk id="13" creationId="{99CB58C1-0F47-86B0-CB8B-84E39E9CA4C6}"/>
          </ac:spMkLst>
        </pc:spChg>
        <pc:spChg chg="mod">
          <ac:chgData name="Ritam Mukherjee" userId="076be4f3-f866-4c4a-893c-682e0d5cc6ac" providerId="ADAL" clId="{161C6708-127B-3548-B3D3-4774ADB216E3}" dt="2025-01-18T18:15:04.178" v="994" actId="14100"/>
          <ac:spMkLst>
            <pc:docMk/>
            <pc:sldMk cId="1212377778" sldId="2147481995"/>
            <ac:spMk id="17" creationId="{11EC8983-CFEB-2231-849C-CB9FB3E75B0A}"/>
          </ac:spMkLst>
        </pc:spChg>
        <pc:picChg chg="mod">
          <ac:chgData name="Ritam Mukherjee" userId="076be4f3-f866-4c4a-893c-682e0d5cc6ac" providerId="ADAL" clId="{161C6708-127B-3548-B3D3-4774ADB216E3}" dt="2025-01-18T18:15:04.178" v="994" actId="14100"/>
          <ac:picMkLst>
            <pc:docMk/>
            <pc:sldMk cId="1212377778" sldId="2147481995"/>
            <ac:picMk id="3" creationId="{A5C07FD9-5A55-FCA6-DE13-CD0324AA9A27}"/>
          </ac:picMkLst>
        </pc:picChg>
        <pc:picChg chg="mod">
          <ac:chgData name="Ritam Mukherjee" userId="076be4f3-f866-4c4a-893c-682e0d5cc6ac" providerId="ADAL" clId="{161C6708-127B-3548-B3D3-4774ADB216E3}" dt="2025-01-18T18:15:04.178" v="994" actId="14100"/>
          <ac:picMkLst>
            <pc:docMk/>
            <pc:sldMk cId="1212377778" sldId="2147481995"/>
            <ac:picMk id="19" creationId="{1AFDF091-9887-F19E-A63D-06F37A513158}"/>
          </ac:picMkLst>
        </pc:picChg>
        <pc:cxnChg chg="mod">
          <ac:chgData name="Ritam Mukherjee" userId="076be4f3-f866-4c4a-893c-682e0d5cc6ac" providerId="ADAL" clId="{161C6708-127B-3548-B3D3-4774ADB216E3}" dt="2025-01-18T18:15:04.178" v="994" actId="14100"/>
          <ac:cxnSpMkLst>
            <pc:docMk/>
            <pc:sldMk cId="1212377778" sldId="2147481995"/>
            <ac:cxnSpMk id="9" creationId="{C7F2CE27-9EBA-8356-D41C-A6FC46C5CCDD}"/>
          </ac:cxnSpMkLst>
        </pc:cxnChg>
        <pc:cxnChg chg="mod">
          <ac:chgData name="Ritam Mukherjee" userId="076be4f3-f866-4c4a-893c-682e0d5cc6ac" providerId="ADAL" clId="{161C6708-127B-3548-B3D3-4774ADB216E3}" dt="2025-01-18T18:15:04.178" v="994" actId="14100"/>
          <ac:cxnSpMkLst>
            <pc:docMk/>
            <pc:sldMk cId="1212377778" sldId="2147481995"/>
            <ac:cxnSpMk id="15" creationId="{CE2A232C-573A-B874-C32E-6F9ECB48E568}"/>
          </ac:cxnSpMkLst>
        </pc:cxnChg>
      </pc:sldChg>
      <pc:sldChg chg="addSp modSp mod modShow">
        <pc:chgData name="Ritam Mukherjee" userId="076be4f3-f866-4c4a-893c-682e0d5cc6ac" providerId="ADAL" clId="{161C6708-127B-3548-B3D3-4774ADB216E3}" dt="2025-01-19T09:57:33.768" v="1522" actId="729"/>
        <pc:sldMkLst>
          <pc:docMk/>
          <pc:sldMk cId="63908562" sldId="2147481996"/>
        </pc:sldMkLst>
        <pc:spChg chg="add mod">
          <ac:chgData name="Ritam Mukherjee" userId="076be4f3-f866-4c4a-893c-682e0d5cc6ac" providerId="ADAL" clId="{161C6708-127B-3548-B3D3-4774ADB216E3}" dt="2025-01-18T19:02:07.150" v="1456" actId="1076"/>
          <ac:spMkLst>
            <pc:docMk/>
            <pc:sldMk cId="63908562" sldId="2147481996"/>
            <ac:spMk id="2" creationId="{C709C889-6B99-4870-614C-E5AA13917FBA}"/>
          </ac:spMkLst>
        </pc:spChg>
        <pc:spChg chg="add mod">
          <ac:chgData name="Ritam Mukherjee" userId="076be4f3-f866-4c4a-893c-682e0d5cc6ac" providerId="ADAL" clId="{161C6708-127B-3548-B3D3-4774ADB216E3}" dt="2025-01-18T19:02:23.949" v="1459" actId="1076"/>
          <ac:spMkLst>
            <pc:docMk/>
            <pc:sldMk cId="63908562" sldId="2147481996"/>
            <ac:spMk id="4" creationId="{98F80A92-B934-430A-C6C2-DE47EE63662D}"/>
          </ac:spMkLst>
        </pc:spChg>
        <pc:spChg chg="mod">
          <ac:chgData name="Ritam Mukherjee" userId="076be4f3-f866-4c4a-893c-682e0d5cc6ac" providerId="ADAL" clId="{161C6708-127B-3548-B3D3-4774ADB216E3}" dt="2025-01-18T19:01:54.495" v="1452" actId="2711"/>
          <ac:spMkLst>
            <pc:docMk/>
            <pc:sldMk cId="63908562" sldId="2147481996"/>
            <ac:spMk id="14" creationId="{38EC681D-3DF7-50F1-8980-58ADEC81E166}"/>
          </ac:spMkLst>
        </pc:spChg>
        <pc:spChg chg="mod">
          <ac:chgData name="Ritam Mukherjee" userId="076be4f3-f866-4c4a-893c-682e0d5cc6ac" providerId="ADAL" clId="{161C6708-127B-3548-B3D3-4774ADB216E3}" dt="2025-01-18T19:02:03.374" v="1454" actId="14100"/>
          <ac:spMkLst>
            <pc:docMk/>
            <pc:sldMk cId="63908562" sldId="2147481996"/>
            <ac:spMk id="29" creationId="{3F0FFDA4-CC1D-7547-7B06-0C73DCDB9BB7}"/>
          </ac:spMkLst>
        </pc:spChg>
        <pc:grpChg chg="add">
          <ac:chgData name="Ritam Mukherjee" userId="076be4f3-f866-4c4a-893c-682e0d5cc6ac" providerId="ADAL" clId="{161C6708-127B-3548-B3D3-4774ADB216E3}" dt="2025-01-18T19:02:29.554" v="1460" actId="164"/>
          <ac:grpSpMkLst>
            <pc:docMk/>
            <pc:sldMk cId="63908562" sldId="2147481996"/>
            <ac:grpSpMk id="7" creationId="{963E5176-5713-3D0A-1B76-FE7DD5B0C3B5}"/>
          </ac:grpSpMkLst>
        </pc:grpChg>
        <pc:picChg chg="mod">
          <ac:chgData name="Ritam Mukherjee" userId="076be4f3-f866-4c4a-893c-682e0d5cc6ac" providerId="ADAL" clId="{161C6708-127B-3548-B3D3-4774ADB216E3}" dt="2025-01-18T19:01:24.262" v="1439" actId="1076"/>
          <ac:picMkLst>
            <pc:docMk/>
            <pc:sldMk cId="63908562" sldId="2147481996"/>
            <ac:picMk id="22" creationId="{7905D0CB-80F4-764C-FA15-2443326F5BF3}"/>
          </ac:picMkLst>
        </pc:picChg>
        <pc:picChg chg="mod">
          <ac:chgData name="Ritam Mukherjee" userId="076be4f3-f866-4c4a-893c-682e0d5cc6ac" providerId="ADAL" clId="{161C6708-127B-3548-B3D3-4774ADB216E3}" dt="2025-01-18T19:01:22.100" v="1438" actId="1076"/>
          <ac:picMkLst>
            <pc:docMk/>
            <pc:sldMk cId="63908562" sldId="2147481996"/>
            <ac:picMk id="24" creationId="{979ACADD-3CC7-77A0-95E6-90A913ADCE1B}"/>
          </ac:picMkLst>
        </pc:picChg>
        <pc:picChg chg="mod">
          <ac:chgData name="Ritam Mukherjee" userId="076be4f3-f866-4c4a-893c-682e0d5cc6ac" providerId="ADAL" clId="{161C6708-127B-3548-B3D3-4774ADB216E3}" dt="2025-01-18T19:01:19.712" v="1437" actId="1076"/>
          <ac:picMkLst>
            <pc:docMk/>
            <pc:sldMk cId="63908562" sldId="2147481996"/>
            <ac:picMk id="25" creationId="{60D229C3-6807-0746-09C4-F4D82D5487C9}"/>
          </ac:picMkLst>
        </pc:picChg>
        <pc:picChg chg="mod">
          <ac:chgData name="Ritam Mukherjee" userId="076be4f3-f866-4c4a-893c-682e0d5cc6ac" providerId="ADAL" clId="{161C6708-127B-3548-B3D3-4774ADB216E3}" dt="2025-01-18T19:01:13.323" v="1436" actId="1076"/>
          <ac:picMkLst>
            <pc:docMk/>
            <pc:sldMk cId="63908562" sldId="2147481996"/>
            <ac:picMk id="42" creationId="{B2977E5C-AEF3-FB83-D64F-1FD3348CCCAD}"/>
          </ac:picMkLst>
        </pc:picChg>
      </pc:sldChg>
      <pc:sldChg chg="addSp delSp modSp mod delAnim modAnim">
        <pc:chgData name="Ritam Mukherjee" userId="076be4f3-f866-4c4a-893c-682e0d5cc6ac" providerId="ADAL" clId="{161C6708-127B-3548-B3D3-4774ADB216E3}" dt="2025-01-20T20:44:52.201" v="7149" actId="1076"/>
        <pc:sldMkLst>
          <pc:docMk/>
          <pc:sldMk cId="2011678237" sldId="2147481997"/>
        </pc:sldMkLst>
        <pc:spChg chg="mod">
          <ac:chgData name="Ritam Mukherjee" userId="076be4f3-f866-4c4a-893c-682e0d5cc6ac" providerId="ADAL" clId="{161C6708-127B-3548-B3D3-4774ADB216E3}" dt="2025-01-18T18:07:19.173" v="858" actId="207"/>
          <ac:spMkLst>
            <pc:docMk/>
            <pc:sldMk cId="2011678237" sldId="2147481997"/>
            <ac:spMk id="3" creationId="{E4DAB427-BFCB-AD05-4BA1-67FF1255D4C5}"/>
          </ac:spMkLst>
        </pc:spChg>
        <pc:spChg chg="add mod">
          <ac:chgData name="Ritam Mukherjee" userId="076be4f3-f866-4c4a-893c-682e0d5cc6ac" providerId="ADAL" clId="{161C6708-127B-3548-B3D3-4774ADB216E3}" dt="2025-01-18T18:19:44.563" v="1047" actId="1076"/>
          <ac:spMkLst>
            <pc:docMk/>
            <pc:sldMk cId="2011678237" sldId="2147481997"/>
            <ac:spMk id="27" creationId="{3C1402CC-529D-3C52-1F1A-C7E735827F68}"/>
          </ac:spMkLst>
        </pc:spChg>
        <pc:spChg chg="add mod">
          <ac:chgData name="Ritam Mukherjee" userId="076be4f3-f866-4c4a-893c-682e0d5cc6ac" providerId="ADAL" clId="{161C6708-127B-3548-B3D3-4774ADB216E3}" dt="2025-01-18T18:19:50.477" v="1048" actId="1076"/>
          <ac:spMkLst>
            <pc:docMk/>
            <pc:sldMk cId="2011678237" sldId="2147481997"/>
            <ac:spMk id="28" creationId="{0EA24882-F1DF-F36F-A2C0-6831F6B00108}"/>
          </ac:spMkLst>
        </pc:spChg>
        <pc:spChg chg="mod">
          <ac:chgData name="Ritam Mukherjee" userId="076be4f3-f866-4c4a-893c-682e0d5cc6ac" providerId="ADAL" clId="{161C6708-127B-3548-B3D3-4774ADB216E3}" dt="2025-01-20T20:44:38.167" v="7144" actId="1076"/>
          <ac:spMkLst>
            <pc:docMk/>
            <pc:sldMk cId="2011678237" sldId="2147481997"/>
            <ac:spMk id="29" creationId="{5BF67625-E7D9-369F-09DA-3B9831BBB275}"/>
          </ac:spMkLst>
        </pc:spChg>
        <pc:spChg chg="add mod">
          <ac:chgData name="Ritam Mukherjee" userId="076be4f3-f866-4c4a-893c-682e0d5cc6ac" providerId="ADAL" clId="{161C6708-127B-3548-B3D3-4774ADB216E3}" dt="2025-01-18T18:27:36.953" v="1091" actId="14100"/>
          <ac:spMkLst>
            <pc:docMk/>
            <pc:sldMk cId="2011678237" sldId="2147481997"/>
            <ac:spMk id="31" creationId="{567B7707-105F-4980-43D1-0C17A9F9820E}"/>
          </ac:spMkLst>
        </pc:spChg>
        <pc:spChg chg="add mod">
          <ac:chgData name="Ritam Mukherjee" userId="076be4f3-f866-4c4a-893c-682e0d5cc6ac" providerId="ADAL" clId="{161C6708-127B-3548-B3D3-4774ADB216E3}" dt="2025-01-18T18:20:19.336" v="1053" actId="14100"/>
          <ac:spMkLst>
            <pc:docMk/>
            <pc:sldMk cId="2011678237" sldId="2147481997"/>
            <ac:spMk id="32" creationId="{CFC3996E-BA33-FE62-418A-78F9BD3DA649}"/>
          </ac:spMkLst>
        </pc:spChg>
        <pc:spChg chg="add mod">
          <ac:chgData name="Ritam Mukherjee" userId="076be4f3-f866-4c4a-893c-682e0d5cc6ac" providerId="ADAL" clId="{161C6708-127B-3548-B3D3-4774ADB216E3}" dt="2025-01-18T19:07:44.357" v="1489" actId="1076"/>
          <ac:spMkLst>
            <pc:docMk/>
            <pc:sldMk cId="2011678237" sldId="2147481997"/>
            <ac:spMk id="33" creationId="{51937303-2597-BCB1-8D33-452D1C6930DD}"/>
          </ac:spMkLst>
        </pc:spChg>
        <pc:spChg chg="add mod">
          <ac:chgData name="Ritam Mukherjee" userId="076be4f3-f866-4c4a-893c-682e0d5cc6ac" providerId="ADAL" clId="{161C6708-127B-3548-B3D3-4774ADB216E3}" dt="2025-01-18T18:20:13.912" v="1052" actId="1076"/>
          <ac:spMkLst>
            <pc:docMk/>
            <pc:sldMk cId="2011678237" sldId="2147481997"/>
            <ac:spMk id="35" creationId="{352A0B9F-EF9C-D40D-9A7A-54BF46D8BD2A}"/>
          </ac:spMkLst>
        </pc:spChg>
        <pc:grpChg chg="add mod">
          <ac:chgData name="Ritam Mukherjee" userId="076be4f3-f866-4c4a-893c-682e0d5cc6ac" providerId="ADAL" clId="{161C6708-127B-3548-B3D3-4774ADB216E3}" dt="2025-01-20T20:44:27.232" v="7143" actId="1076"/>
          <ac:grpSpMkLst>
            <pc:docMk/>
            <pc:sldMk cId="2011678237" sldId="2147481997"/>
            <ac:grpSpMk id="58" creationId="{EA544739-9737-28CA-7784-E03B7C6FB5F4}"/>
          </ac:grpSpMkLst>
        </pc:grpChg>
        <pc:grpChg chg="add mod">
          <ac:chgData name="Ritam Mukherjee" userId="076be4f3-f866-4c4a-893c-682e0d5cc6ac" providerId="ADAL" clId="{161C6708-127B-3548-B3D3-4774ADB216E3}" dt="2025-01-18T19:07:41.127" v="1488" actId="1076"/>
          <ac:grpSpMkLst>
            <pc:docMk/>
            <pc:sldMk cId="2011678237" sldId="2147481997"/>
            <ac:grpSpMk id="59" creationId="{E2843F0B-E365-4A62-0144-4111FC50F842}"/>
          </ac:grpSpMkLst>
        </pc:grpChg>
        <pc:grpChg chg="add mod">
          <ac:chgData name="Ritam Mukherjee" userId="076be4f3-f866-4c4a-893c-682e0d5cc6ac" providerId="ADAL" clId="{161C6708-127B-3548-B3D3-4774ADB216E3}" dt="2025-01-20T20:44:27.232" v="7143" actId="1076"/>
          <ac:grpSpMkLst>
            <pc:docMk/>
            <pc:sldMk cId="2011678237" sldId="2147481997"/>
            <ac:grpSpMk id="72" creationId="{B77CCCDC-6755-324F-63CD-7908A73821DE}"/>
          </ac:grpSpMkLst>
        </pc:grpChg>
        <pc:picChg chg="add mod">
          <ac:chgData name="Ritam Mukherjee" userId="076be4f3-f866-4c4a-893c-682e0d5cc6ac" providerId="ADAL" clId="{161C6708-127B-3548-B3D3-4774ADB216E3}" dt="2025-01-20T20:44:38.167" v="7144" actId="1076"/>
          <ac:picMkLst>
            <pc:docMk/>
            <pc:sldMk cId="2011678237" sldId="2147481997"/>
            <ac:picMk id="7" creationId="{87CC46E8-F742-6BDF-B46D-38340E94EEC4}"/>
          </ac:picMkLst>
        </pc:picChg>
        <pc:picChg chg="add mod">
          <ac:chgData name="Ritam Mukherjee" userId="076be4f3-f866-4c4a-893c-682e0d5cc6ac" providerId="ADAL" clId="{161C6708-127B-3548-B3D3-4774ADB216E3}" dt="2025-01-20T20:44:38.167" v="7144" actId="1076"/>
          <ac:picMkLst>
            <pc:docMk/>
            <pc:sldMk cId="2011678237" sldId="2147481997"/>
            <ac:picMk id="9" creationId="{E61756DD-6EE3-B9C1-379E-28CE68E17E7D}"/>
          </ac:picMkLst>
        </pc:picChg>
        <pc:picChg chg="add mod">
          <ac:chgData name="Ritam Mukherjee" userId="076be4f3-f866-4c4a-893c-682e0d5cc6ac" providerId="ADAL" clId="{161C6708-127B-3548-B3D3-4774ADB216E3}" dt="2025-01-18T18:20:38.903" v="1054" actId="34135"/>
          <ac:picMkLst>
            <pc:docMk/>
            <pc:sldMk cId="2011678237" sldId="2147481997"/>
            <ac:picMk id="10" creationId="{98ECD1D0-8D95-3ACE-FEBA-EB15F61B4630}"/>
          </ac:picMkLst>
        </pc:picChg>
        <pc:picChg chg="add mod">
          <ac:chgData name="Ritam Mukherjee" userId="076be4f3-f866-4c4a-893c-682e0d5cc6ac" providerId="ADAL" clId="{161C6708-127B-3548-B3D3-4774ADB216E3}" dt="2025-01-20T20:44:44.632" v="7146" actId="1076"/>
          <ac:picMkLst>
            <pc:docMk/>
            <pc:sldMk cId="2011678237" sldId="2147481997"/>
            <ac:picMk id="11" creationId="{F648AC68-96C7-3B15-0D60-5C8A2F53C4A0}"/>
          </ac:picMkLst>
        </pc:picChg>
        <pc:picChg chg="add mod">
          <ac:chgData name="Ritam Mukherjee" userId="076be4f3-f866-4c4a-893c-682e0d5cc6ac" providerId="ADAL" clId="{161C6708-127B-3548-B3D3-4774ADB216E3}" dt="2025-01-20T20:44:52.201" v="7149" actId="1076"/>
          <ac:picMkLst>
            <pc:docMk/>
            <pc:sldMk cId="2011678237" sldId="2147481997"/>
            <ac:picMk id="12" creationId="{B372C753-9D2B-23DD-43C5-84E7426B2584}"/>
          </ac:picMkLst>
        </pc:picChg>
        <pc:picChg chg="add mod">
          <ac:chgData name="Ritam Mukherjee" userId="076be4f3-f866-4c4a-893c-682e0d5cc6ac" providerId="ADAL" clId="{161C6708-127B-3548-B3D3-4774ADB216E3}" dt="2025-01-18T18:19:35.783" v="1044" actId="14100"/>
          <ac:picMkLst>
            <pc:docMk/>
            <pc:sldMk cId="2011678237" sldId="2147481997"/>
            <ac:picMk id="36" creationId="{33C51AC4-B499-531E-0E1E-C898A9A2AA84}"/>
          </ac:picMkLst>
        </pc:picChg>
        <pc:picChg chg="add mod">
          <ac:chgData name="Ritam Mukherjee" userId="076be4f3-f866-4c4a-893c-682e0d5cc6ac" providerId="ADAL" clId="{161C6708-127B-3548-B3D3-4774ADB216E3}" dt="2025-01-18T18:18:28.545" v="1032" actId="1076"/>
          <ac:picMkLst>
            <pc:docMk/>
            <pc:sldMk cId="2011678237" sldId="2147481997"/>
            <ac:picMk id="37" creationId="{123BC306-B806-E930-7355-5541BC611A3E}"/>
          </ac:picMkLst>
        </pc:picChg>
        <pc:picChg chg="mod">
          <ac:chgData name="Ritam Mukherjee" userId="076be4f3-f866-4c4a-893c-682e0d5cc6ac" providerId="ADAL" clId="{161C6708-127B-3548-B3D3-4774ADB216E3}" dt="2025-01-19T12:40:12.691" v="6352" actId="1076"/>
          <ac:picMkLst>
            <pc:docMk/>
            <pc:sldMk cId="2011678237" sldId="2147481997"/>
            <ac:picMk id="51" creationId="{0D4C285B-4A38-D071-D395-46F8DE71E493}"/>
          </ac:picMkLst>
        </pc:picChg>
        <pc:cxnChg chg="add mod">
          <ac:chgData name="Ritam Mukherjee" userId="076be4f3-f866-4c4a-893c-682e0d5cc6ac" providerId="ADAL" clId="{161C6708-127B-3548-B3D3-4774ADB216E3}" dt="2025-01-18T18:19:39.151" v="1045" actId="1076"/>
          <ac:cxnSpMkLst>
            <pc:docMk/>
            <pc:sldMk cId="2011678237" sldId="2147481997"/>
            <ac:cxnSpMk id="30" creationId="{F2C92555-32AD-07EB-19D8-1221F690641C}"/>
          </ac:cxnSpMkLst>
        </pc:cxnChg>
        <pc:cxnChg chg="add mod">
          <ac:chgData name="Ritam Mukherjee" userId="076be4f3-f866-4c4a-893c-682e0d5cc6ac" providerId="ADAL" clId="{161C6708-127B-3548-B3D3-4774ADB216E3}" dt="2025-01-18T18:20:01.886" v="1050" actId="14100"/>
          <ac:cxnSpMkLst>
            <pc:docMk/>
            <pc:sldMk cId="2011678237" sldId="2147481997"/>
            <ac:cxnSpMk id="34" creationId="{489E2469-EF71-D6E0-CA3F-54D8EFC1EE11}"/>
          </ac:cxnSpMkLst>
        </pc:cxnChg>
      </pc:sldChg>
      <pc:sldChg chg="addSp delSp modSp mod delAnim modAnim modNotesTx">
        <pc:chgData name="Ritam Mukherjee" userId="076be4f3-f866-4c4a-893c-682e0d5cc6ac" providerId="ADAL" clId="{161C6708-127B-3548-B3D3-4774ADB216E3}" dt="2025-01-23T04:48:20.949" v="7154"/>
        <pc:sldMkLst>
          <pc:docMk/>
          <pc:sldMk cId="1605076071" sldId="2147481998"/>
        </pc:sldMkLst>
        <pc:spChg chg="mod">
          <ac:chgData name="Ritam Mukherjee" userId="076be4f3-f866-4c4a-893c-682e0d5cc6ac" providerId="ADAL" clId="{161C6708-127B-3548-B3D3-4774ADB216E3}" dt="2025-01-20T20:07:13.205" v="6746"/>
          <ac:spMkLst>
            <pc:docMk/>
            <pc:sldMk cId="1605076071" sldId="2147481998"/>
            <ac:spMk id="3" creationId="{B244E1C7-1F82-61BA-B238-35FA31634841}"/>
          </ac:spMkLst>
        </pc:spChg>
        <pc:spChg chg="mod">
          <ac:chgData name="Ritam Mukherjee" userId="076be4f3-f866-4c4a-893c-682e0d5cc6ac" providerId="ADAL" clId="{161C6708-127B-3548-B3D3-4774ADB216E3}" dt="2025-01-20T20:30:07.485" v="6963" actId="20577"/>
          <ac:spMkLst>
            <pc:docMk/>
            <pc:sldMk cId="1605076071" sldId="2147481998"/>
            <ac:spMk id="9" creationId="{89783F65-80C5-0CB1-6EFF-B53ADBD4BD3D}"/>
          </ac:spMkLst>
        </pc:spChg>
        <pc:spChg chg="mod">
          <ac:chgData name="Ritam Mukherjee" userId="076be4f3-f866-4c4a-893c-682e0d5cc6ac" providerId="ADAL" clId="{161C6708-127B-3548-B3D3-4774ADB216E3}" dt="2025-01-18T12:04:52.936" v="345" actId="1076"/>
          <ac:spMkLst>
            <pc:docMk/>
            <pc:sldMk cId="1605076071" sldId="2147481998"/>
            <ac:spMk id="15" creationId="{3453B661-550D-AA6C-6868-738FD42C1FAE}"/>
          </ac:spMkLst>
        </pc:spChg>
        <pc:spChg chg="mod">
          <ac:chgData name="Ritam Mukherjee" userId="076be4f3-f866-4c4a-893c-682e0d5cc6ac" providerId="ADAL" clId="{161C6708-127B-3548-B3D3-4774ADB216E3}" dt="2025-01-18T12:04:11.523" v="333" actId="255"/>
          <ac:spMkLst>
            <pc:docMk/>
            <pc:sldMk cId="1605076071" sldId="2147481998"/>
            <ac:spMk id="17" creationId="{BD184700-1231-4DAC-3255-1C6882867690}"/>
          </ac:spMkLst>
        </pc:spChg>
        <pc:spChg chg="mod">
          <ac:chgData name="Ritam Mukherjee" userId="076be4f3-f866-4c4a-893c-682e0d5cc6ac" providerId="ADAL" clId="{161C6708-127B-3548-B3D3-4774ADB216E3}" dt="2025-01-18T12:04:24.115" v="334" actId="255"/>
          <ac:spMkLst>
            <pc:docMk/>
            <pc:sldMk cId="1605076071" sldId="2147481998"/>
            <ac:spMk id="26" creationId="{55BA05D1-0D11-17DC-C3D9-71BE49C6C661}"/>
          </ac:spMkLst>
        </pc:spChg>
        <pc:spChg chg="add mod">
          <ac:chgData name="Ritam Mukherjee" userId="076be4f3-f866-4c4a-893c-682e0d5cc6ac" providerId="ADAL" clId="{161C6708-127B-3548-B3D3-4774ADB216E3}" dt="2025-01-20T20:16:47.374" v="6919" actId="1076"/>
          <ac:spMkLst>
            <pc:docMk/>
            <pc:sldMk cId="1605076071" sldId="2147481998"/>
            <ac:spMk id="32" creationId="{33F19674-882E-8807-48E0-15A5DE1613EE}"/>
          </ac:spMkLst>
        </pc:spChg>
        <pc:spChg chg="mod">
          <ac:chgData name="Ritam Mukherjee" userId="076be4f3-f866-4c4a-893c-682e0d5cc6ac" providerId="ADAL" clId="{161C6708-127B-3548-B3D3-4774ADB216E3}" dt="2025-01-18T12:04:30.348" v="335" actId="255"/>
          <ac:spMkLst>
            <pc:docMk/>
            <pc:sldMk cId="1605076071" sldId="2147481998"/>
            <ac:spMk id="33" creationId="{0454BDEE-BFBF-B97C-2A7E-8892AFA3295E}"/>
          </ac:spMkLst>
        </pc:spChg>
        <pc:spChg chg="mod">
          <ac:chgData name="Ritam Mukherjee" userId="076be4f3-f866-4c4a-893c-682e0d5cc6ac" providerId="ADAL" clId="{161C6708-127B-3548-B3D3-4774ADB216E3}" dt="2025-01-18T12:04:48.729" v="343" actId="255"/>
          <ac:spMkLst>
            <pc:docMk/>
            <pc:sldMk cId="1605076071" sldId="2147481998"/>
            <ac:spMk id="34" creationId="{957305EF-7F5E-8E1B-A20E-78309B816EF1}"/>
          </ac:spMkLst>
        </pc:spChg>
        <pc:spChg chg="mod">
          <ac:chgData name="Ritam Mukherjee" userId="076be4f3-f866-4c4a-893c-682e0d5cc6ac" providerId="ADAL" clId="{161C6708-127B-3548-B3D3-4774ADB216E3}" dt="2025-01-18T12:05:09.562" v="346" actId="255"/>
          <ac:spMkLst>
            <pc:docMk/>
            <pc:sldMk cId="1605076071" sldId="2147481998"/>
            <ac:spMk id="35" creationId="{E9AAF68D-8D2D-F936-0C89-C7E242DACF51}"/>
          </ac:spMkLst>
        </pc:spChg>
        <pc:spChg chg="mod">
          <ac:chgData name="Ritam Mukherjee" userId="076be4f3-f866-4c4a-893c-682e0d5cc6ac" providerId="ADAL" clId="{161C6708-127B-3548-B3D3-4774ADB216E3}" dt="2025-01-18T15:42:58.608" v="351" actId="255"/>
          <ac:spMkLst>
            <pc:docMk/>
            <pc:sldMk cId="1605076071" sldId="2147481998"/>
            <ac:spMk id="36" creationId="{E1B2E7E1-2BE7-0F61-2ED2-24AB1AA7FD08}"/>
          </ac:spMkLst>
        </pc:spChg>
        <pc:spChg chg="add mod">
          <ac:chgData name="Ritam Mukherjee" userId="076be4f3-f866-4c4a-893c-682e0d5cc6ac" providerId="ADAL" clId="{161C6708-127B-3548-B3D3-4774ADB216E3}" dt="2025-01-20T20:26:53.974" v="6947" actId="1076"/>
          <ac:spMkLst>
            <pc:docMk/>
            <pc:sldMk cId="1605076071" sldId="2147481998"/>
            <ac:spMk id="48" creationId="{B105E9F5-275B-AD53-92C3-A19E7E70C8D8}"/>
          </ac:spMkLst>
        </pc:spChg>
        <pc:spChg chg="add mod">
          <ac:chgData name="Ritam Mukherjee" userId="076be4f3-f866-4c4a-893c-682e0d5cc6ac" providerId="ADAL" clId="{161C6708-127B-3548-B3D3-4774ADB216E3}" dt="2025-01-20T20:26:58.415" v="6948" actId="14100"/>
          <ac:spMkLst>
            <pc:docMk/>
            <pc:sldMk cId="1605076071" sldId="2147481998"/>
            <ac:spMk id="50" creationId="{C1C53B3E-E508-7118-DB69-392010DB35D0}"/>
          </ac:spMkLst>
        </pc:spChg>
        <pc:spChg chg="add mod">
          <ac:chgData name="Ritam Mukherjee" userId="076be4f3-f866-4c4a-893c-682e0d5cc6ac" providerId="ADAL" clId="{161C6708-127B-3548-B3D3-4774ADB216E3}" dt="2025-01-20T20:27:14.141" v="6949" actId="1076"/>
          <ac:spMkLst>
            <pc:docMk/>
            <pc:sldMk cId="1605076071" sldId="2147481998"/>
            <ac:spMk id="65" creationId="{E8775B7B-921D-CCF0-4665-1F50AC660FD7}"/>
          </ac:spMkLst>
        </pc:spChg>
        <pc:spChg chg="add mod">
          <ac:chgData name="Ritam Mukherjee" userId="076be4f3-f866-4c4a-893c-682e0d5cc6ac" providerId="ADAL" clId="{161C6708-127B-3548-B3D3-4774ADB216E3}" dt="2025-01-20T20:27:14.141" v="6949" actId="1076"/>
          <ac:spMkLst>
            <pc:docMk/>
            <pc:sldMk cId="1605076071" sldId="2147481998"/>
            <ac:spMk id="66" creationId="{676DDE24-677A-272C-C57B-EE9F5B2A3798}"/>
          </ac:spMkLst>
        </pc:spChg>
        <pc:spChg chg="add mod">
          <ac:chgData name="Ritam Mukherjee" userId="076be4f3-f866-4c4a-893c-682e0d5cc6ac" providerId="ADAL" clId="{161C6708-127B-3548-B3D3-4774ADB216E3}" dt="2025-01-20T20:27:37.579" v="6953" actId="20577"/>
          <ac:spMkLst>
            <pc:docMk/>
            <pc:sldMk cId="1605076071" sldId="2147481998"/>
            <ac:spMk id="69" creationId="{497F1905-41F9-13C3-7FF7-15A4FCC4615F}"/>
          </ac:spMkLst>
        </pc:spChg>
        <pc:picChg chg="add mod">
          <ac:chgData name="Ritam Mukherjee" userId="076be4f3-f866-4c4a-893c-682e0d5cc6ac" providerId="ADAL" clId="{161C6708-127B-3548-B3D3-4774ADB216E3}" dt="2025-01-20T20:16:43.408" v="6918" actId="1076"/>
          <ac:picMkLst>
            <pc:docMk/>
            <pc:sldMk cId="1605076071" sldId="2147481998"/>
            <ac:picMk id="47" creationId="{47832681-6F4E-9C47-E3C3-60CC1B05BB08}"/>
          </ac:picMkLst>
        </pc:picChg>
        <pc:picChg chg="add mod">
          <ac:chgData name="Ritam Mukherjee" userId="076be4f3-f866-4c4a-893c-682e0d5cc6ac" providerId="ADAL" clId="{161C6708-127B-3548-B3D3-4774ADB216E3}" dt="2025-01-20T20:26:26.394" v="6943" actId="1076"/>
          <ac:picMkLst>
            <pc:docMk/>
            <pc:sldMk cId="1605076071" sldId="2147481998"/>
            <ac:picMk id="68" creationId="{009EA1B8-07CB-4AD9-5A27-7621A4F7BF5F}"/>
          </ac:picMkLst>
        </pc:picChg>
        <pc:cxnChg chg="add mod">
          <ac:chgData name="Ritam Mukherjee" userId="076be4f3-f866-4c4a-893c-682e0d5cc6ac" providerId="ADAL" clId="{161C6708-127B-3548-B3D3-4774ADB216E3}" dt="2025-01-20T20:12:39.224" v="6833" actId="1076"/>
          <ac:cxnSpMkLst>
            <pc:docMk/>
            <pc:sldMk cId="1605076071" sldId="2147481998"/>
            <ac:cxnSpMk id="49" creationId="{08441511-293B-D99F-D79A-3E85B5A8DB31}"/>
          </ac:cxnSpMkLst>
        </pc:cxnChg>
        <pc:cxnChg chg="add mod">
          <ac:chgData name="Ritam Mukherjee" userId="076be4f3-f866-4c4a-893c-682e0d5cc6ac" providerId="ADAL" clId="{161C6708-127B-3548-B3D3-4774ADB216E3}" dt="2025-01-20T20:27:23.268" v="6951" actId="14100"/>
          <ac:cxnSpMkLst>
            <pc:docMk/>
            <pc:sldMk cId="1605076071" sldId="2147481998"/>
            <ac:cxnSpMk id="67" creationId="{56A4A062-6BEA-E713-0118-A5AA2676132C}"/>
          </ac:cxnSpMkLst>
        </pc:cxnChg>
      </pc:sldChg>
      <pc:sldChg chg="addSp modSp mod delAnim modAnim modNotesTx">
        <pc:chgData name="Ritam Mukherjee" userId="076be4f3-f866-4c4a-893c-682e0d5cc6ac" providerId="ADAL" clId="{161C6708-127B-3548-B3D3-4774ADB216E3}" dt="2025-01-19T12:42:45.775" v="6383" actId="1076"/>
        <pc:sldMkLst>
          <pc:docMk/>
          <pc:sldMk cId="1363176888" sldId="2147481999"/>
        </pc:sldMkLst>
        <pc:spChg chg="mod">
          <ac:chgData name="Ritam Mukherjee" userId="076be4f3-f866-4c4a-893c-682e0d5cc6ac" providerId="ADAL" clId="{161C6708-127B-3548-B3D3-4774ADB216E3}" dt="2025-01-18T17:42:03.370" v="674" actId="14100"/>
          <ac:spMkLst>
            <pc:docMk/>
            <pc:sldMk cId="1363176888" sldId="2147481999"/>
            <ac:spMk id="19" creationId="{6CFB081A-847A-7E11-FF98-EE3177AB7056}"/>
          </ac:spMkLst>
        </pc:spChg>
        <pc:spChg chg="mod">
          <ac:chgData name="Ritam Mukherjee" userId="076be4f3-f866-4c4a-893c-682e0d5cc6ac" providerId="ADAL" clId="{161C6708-127B-3548-B3D3-4774ADB216E3}" dt="2025-01-18T17:42:08.907" v="675" actId="14100"/>
          <ac:spMkLst>
            <pc:docMk/>
            <pc:sldMk cId="1363176888" sldId="2147481999"/>
            <ac:spMk id="22" creationId="{2A9B588B-C215-E2D0-B930-1A67731E241B}"/>
          </ac:spMkLst>
        </pc:spChg>
        <pc:spChg chg="mod">
          <ac:chgData name="Ritam Mukherjee" userId="076be4f3-f866-4c4a-893c-682e0d5cc6ac" providerId="ADAL" clId="{161C6708-127B-3548-B3D3-4774ADB216E3}" dt="2025-01-18T17:45:53.393" v="688" actId="1076"/>
          <ac:spMkLst>
            <pc:docMk/>
            <pc:sldMk cId="1363176888" sldId="2147481999"/>
            <ac:spMk id="25" creationId="{9737E0F4-ABA5-1C5D-3E99-3D6AA4A87737}"/>
          </ac:spMkLst>
        </pc:spChg>
        <pc:grpChg chg="add mod">
          <ac:chgData name="Ritam Mukherjee" userId="076be4f3-f866-4c4a-893c-682e0d5cc6ac" providerId="ADAL" clId="{161C6708-127B-3548-B3D3-4774ADB216E3}" dt="2025-01-18T17:41:40.605" v="673" actId="1037"/>
          <ac:grpSpMkLst>
            <pc:docMk/>
            <pc:sldMk cId="1363176888" sldId="2147481999"/>
            <ac:grpSpMk id="9" creationId="{7A5CC31A-5DB6-9AB6-388F-2574ACC32FAA}"/>
          </ac:grpSpMkLst>
        </pc:grpChg>
        <pc:picChg chg="mod">
          <ac:chgData name="Ritam Mukherjee" userId="076be4f3-f866-4c4a-893c-682e0d5cc6ac" providerId="ADAL" clId="{161C6708-127B-3548-B3D3-4774ADB216E3}" dt="2025-01-19T12:42:06.602" v="6376" actId="1076"/>
          <ac:picMkLst>
            <pc:docMk/>
            <pc:sldMk cId="1363176888" sldId="2147481999"/>
            <ac:picMk id="11" creationId="{B518C412-8D84-59B6-B2C8-056127887623}"/>
          </ac:picMkLst>
        </pc:picChg>
        <pc:picChg chg="mod">
          <ac:chgData name="Ritam Mukherjee" userId="076be4f3-f866-4c4a-893c-682e0d5cc6ac" providerId="ADAL" clId="{161C6708-127B-3548-B3D3-4774ADB216E3}" dt="2025-01-19T12:42:45.775" v="6383" actId="1076"/>
          <ac:picMkLst>
            <pc:docMk/>
            <pc:sldMk cId="1363176888" sldId="2147481999"/>
            <ac:picMk id="55" creationId="{D0A7D274-7A52-6F08-B992-3FA1D95DD8AC}"/>
          </ac:picMkLst>
        </pc:picChg>
      </pc:sldChg>
      <pc:sldChg chg="mod modShow">
        <pc:chgData name="Ritam Mukherjee" userId="076be4f3-f866-4c4a-893c-682e0d5cc6ac" providerId="ADAL" clId="{161C6708-127B-3548-B3D3-4774ADB216E3}" dt="2025-01-19T09:57:33.768" v="1522" actId="729"/>
        <pc:sldMkLst>
          <pc:docMk/>
          <pc:sldMk cId="300499049" sldId="2147482000"/>
        </pc:sldMkLst>
      </pc:sldChg>
      <pc:sldChg chg="mod modShow">
        <pc:chgData name="Ritam Mukherjee" userId="076be4f3-f866-4c4a-893c-682e0d5cc6ac" providerId="ADAL" clId="{161C6708-127B-3548-B3D3-4774ADB216E3}" dt="2025-01-19T09:57:33.768" v="1522" actId="729"/>
        <pc:sldMkLst>
          <pc:docMk/>
          <pc:sldMk cId="1535331519" sldId="2147482001"/>
        </pc:sldMkLst>
      </pc:sldChg>
      <pc:sldChg chg="mod modShow">
        <pc:chgData name="Ritam Mukherjee" userId="076be4f3-f866-4c4a-893c-682e0d5cc6ac" providerId="ADAL" clId="{161C6708-127B-3548-B3D3-4774ADB216E3}" dt="2025-01-19T09:57:33.768" v="1522" actId="729"/>
        <pc:sldMkLst>
          <pc:docMk/>
          <pc:sldMk cId="3682801498" sldId="2147482002"/>
        </pc:sldMkLst>
      </pc:sldChg>
      <pc:sldChg chg="addSp delSp modSp add mod addAnim delAnim modAnim">
        <pc:chgData name="Ritam Mukherjee" userId="076be4f3-f866-4c4a-893c-682e0d5cc6ac" providerId="ADAL" clId="{161C6708-127B-3548-B3D3-4774ADB216E3}" dt="2025-01-19T12:42:25.574" v="6381" actId="167"/>
        <pc:sldMkLst>
          <pc:docMk/>
          <pc:sldMk cId="3139469650" sldId="2147482004"/>
        </pc:sldMkLst>
        <pc:spChg chg="mod">
          <ac:chgData name="Ritam Mukherjee" userId="076be4f3-f866-4c4a-893c-682e0d5cc6ac" providerId="ADAL" clId="{161C6708-127B-3548-B3D3-4774ADB216E3}" dt="2025-01-18T16:35:32.033" v="634" actId="1076"/>
          <ac:spMkLst>
            <pc:docMk/>
            <pc:sldMk cId="3139469650" sldId="2147482004"/>
            <ac:spMk id="5" creationId="{C35D10F0-7204-0829-0DFD-8886DC9CF3B3}"/>
          </ac:spMkLst>
        </pc:spChg>
        <pc:spChg chg="mod">
          <ac:chgData name="Ritam Mukherjee" userId="076be4f3-f866-4c4a-893c-682e0d5cc6ac" providerId="ADAL" clId="{161C6708-127B-3548-B3D3-4774ADB216E3}" dt="2025-01-18T18:52:39.371" v="1383" actId="207"/>
          <ac:spMkLst>
            <pc:docMk/>
            <pc:sldMk cId="3139469650" sldId="2147482004"/>
            <ac:spMk id="7" creationId="{626C39F3-A236-7C30-F6C6-7D2E70587DEA}"/>
          </ac:spMkLst>
        </pc:spChg>
        <pc:spChg chg="mod topLvl">
          <ac:chgData name="Ritam Mukherjee" userId="076be4f3-f866-4c4a-893c-682e0d5cc6ac" providerId="ADAL" clId="{161C6708-127B-3548-B3D3-4774ADB216E3}" dt="2025-01-18T16:35:12.610" v="632" actId="14100"/>
          <ac:spMkLst>
            <pc:docMk/>
            <pc:sldMk cId="3139469650" sldId="2147482004"/>
            <ac:spMk id="29" creationId="{C3ABD478-4E7A-1178-2902-CE4CE9C39C9D}"/>
          </ac:spMkLst>
        </pc:spChg>
        <pc:spChg chg="mod topLvl">
          <ac:chgData name="Ritam Mukherjee" userId="076be4f3-f866-4c4a-893c-682e0d5cc6ac" providerId="ADAL" clId="{161C6708-127B-3548-B3D3-4774ADB216E3}" dt="2025-01-18T16:34:59.835" v="631" actId="1076"/>
          <ac:spMkLst>
            <pc:docMk/>
            <pc:sldMk cId="3139469650" sldId="2147482004"/>
            <ac:spMk id="34" creationId="{986CD81E-774B-407B-F048-3F2EBF866EC9}"/>
          </ac:spMkLst>
        </pc:spChg>
        <pc:spChg chg="mod topLvl">
          <ac:chgData name="Ritam Mukherjee" userId="076be4f3-f866-4c4a-893c-682e0d5cc6ac" providerId="ADAL" clId="{161C6708-127B-3548-B3D3-4774ADB216E3}" dt="2025-01-18T16:34:59.835" v="631" actId="1076"/>
          <ac:spMkLst>
            <pc:docMk/>
            <pc:sldMk cId="3139469650" sldId="2147482004"/>
            <ac:spMk id="35" creationId="{EBF0038F-3F8F-1A62-D856-FC62B13735D5}"/>
          </ac:spMkLst>
        </pc:spChg>
        <pc:spChg chg="mod topLvl">
          <ac:chgData name="Ritam Mukherjee" userId="076be4f3-f866-4c4a-893c-682e0d5cc6ac" providerId="ADAL" clId="{161C6708-127B-3548-B3D3-4774ADB216E3}" dt="2025-01-18T15:48:33.312" v="381" actId="1076"/>
          <ac:spMkLst>
            <pc:docMk/>
            <pc:sldMk cId="3139469650" sldId="2147482004"/>
            <ac:spMk id="36" creationId="{28CB5D58-EAA0-14DB-69B2-564D0BE62EF2}"/>
          </ac:spMkLst>
        </pc:spChg>
        <pc:spChg chg="mod topLvl">
          <ac:chgData name="Ritam Mukherjee" userId="076be4f3-f866-4c4a-893c-682e0d5cc6ac" providerId="ADAL" clId="{161C6708-127B-3548-B3D3-4774ADB216E3}" dt="2025-01-18T15:48:43.303" v="383" actId="1076"/>
          <ac:spMkLst>
            <pc:docMk/>
            <pc:sldMk cId="3139469650" sldId="2147482004"/>
            <ac:spMk id="37" creationId="{3927364F-386F-EFB5-7F89-ABDF8FE8336A}"/>
          </ac:spMkLst>
        </pc:spChg>
        <pc:spChg chg="mod">
          <ac:chgData name="Ritam Mukherjee" userId="076be4f3-f866-4c4a-893c-682e0d5cc6ac" providerId="ADAL" clId="{161C6708-127B-3548-B3D3-4774ADB216E3}" dt="2025-01-18T16:34:59.835" v="631" actId="1076"/>
          <ac:spMkLst>
            <pc:docMk/>
            <pc:sldMk cId="3139469650" sldId="2147482004"/>
            <ac:spMk id="38" creationId="{5BBB08B1-FDB9-A81D-16A1-EA5D860149D4}"/>
          </ac:spMkLst>
        </pc:spChg>
        <pc:spChg chg="mod topLvl">
          <ac:chgData name="Ritam Mukherjee" userId="076be4f3-f866-4c4a-893c-682e0d5cc6ac" providerId="ADAL" clId="{161C6708-127B-3548-B3D3-4774ADB216E3}" dt="2025-01-18T16:34:59.835" v="631" actId="1076"/>
          <ac:spMkLst>
            <pc:docMk/>
            <pc:sldMk cId="3139469650" sldId="2147482004"/>
            <ac:spMk id="40" creationId="{6B703012-4F57-DE1C-2447-3D58DDB9882A}"/>
          </ac:spMkLst>
        </pc:spChg>
        <pc:spChg chg="mod topLvl">
          <ac:chgData name="Ritam Mukherjee" userId="076be4f3-f866-4c4a-893c-682e0d5cc6ac" providerId="ADAL" clId="{161C6708-127B-3548-B3D3-4774ADB216E3}" dt="2025-01-18T16:34:59.835" v="631" actId="1076"/>
          <ac:spMkLst>
            <pc:docMk/>
            <pc:sldMk cId="3139469650" sldId="2147482004"/>
            <ac:spMk id="41" creationId="{48A50F58-722D-34FF-DFFA-A6B6CAE7283E}"/>
          </ac:spMkLst>
        </pc:spChg>
        <pc:spChg chg="add mod">
          <ac:chgData name="Ritam Mukherjee" userId="076be4f3-f866-4c4a-893c-682e0d5cc6ac" providerId="ADAL" clId="{161C6708-127B-3548-B3D3-4774ADB216E3}" dt="2025-01-18T16:35:17.471" v="633" actId="14100"/>
          <ac:spMkLst>
            <pc:docMk/>
            <pc:sldMk cId="3139469650" sldId="2147482004"/>
            <ac:spMk id="44" creationId="{57348DD6-6C1A-4CC6-2DFE-8F1D8696C9BE}"/>
          </ac:spMkLst>
        </pc:spChg>
        <pc:spChg chg="add mod">
          <ac:chgData name="Ritam Mukherjee" userId="076be4f3-f866-4c4a-893c-682e0d5cc6ac" providerId="ADAL" clId="{161C6708-127B-3548-B3D3-4774ADB216E3}" dt="2025-01-18T16:33:13.397" v="617" actId="1076"/>
          <ac:spMkLst>
            <pc:docMk/>
            <pc:sldMk cId="3139469650" sldId="2147482004"/>
            <ac:spMk id="49" creationId="{76E444DE-A667-3517-3124-1B4FF1949C2A}"/>
          </ac:spMkLst>
        </pc:spChg>
        <pc:spChg chg="add mod">
          <ac:chgData name="Ritam Mukherjee" userId="076be4f3-f866-4c4a-893c-682e0d5cc6ac" providerId="ADAL" clId="{161C6708-127B-3548-B3D3-4774ADB216E3}" dt="2025-01-18T16:34:51.156" v="630" actId="1076"/>
          <ac:spMkLst>
            <pc:docMk/>
            <pc:sldMk cId="3139469650" sldId="2147482004"/>
            <ac:spMk id="51" creationId="{B1BB2D5F-6BB1-C612-3E5B-891D10074570}"/>
          </ac:spMkLst>
        </pc:spChg>
        <pc:spChg chg="add mod">
          <ac:chgData name="Ritam Mukherjee" userId="076be4f3-f866-4c4a-893c-682e0d5cc6ac" providerId="ADAL" clId="{161C6708-127B-3548-B3D3-4774ADB216E3}" dt="2025-01-18T16:34:59.835" v="631" actId="1076"/>
          <ac:spMkLst>
            <pc:docMk/>
            <pc:sldMk cId="3139469650" sldId="2147482004"/>
            <ac:spMk id="55" creationId="{0F24EABB-8B26-F25D-A7B6-DF9D85B57B6F}"/>
          </ac:spMkLst>
        </pc:spChg>
        <pc:spChg chg="add mod">
          <ac:chgData name="Ritam Mukherjee" userId="076be4f3-f866-4c4a-893c-682e0d5cc6ac" providerId="ADAL" clId="{161C6708-127B-3548-B3D3-4774ADB216E3}" dt="2025-01-18T16:34:59.835" v="631" actId="1076"/>
          <ac:spMkLst>
            <pc:docMk/>
            <pc:sldMk cId="3139469650" sldId="2147482004"/>
            <ac:spMk id="57" creationId="{69451347-E7E8-131D-B180-8AC80EFACAAD}"/>
          </ac:spMkLst>
        </pc:spChg>
        <pc:spChg chg="add mod">
          <ac:chgData name="Ritam Mukherjee" userId="076be4f3-f866-4c4a-893c-682e0d5cc6ac" providerId="ADAL" clId="{161C6708-127B-3548-B3D3-4774ADB216E3}" dt="2025-01-18T18:52:39.371" v="1383" actId="207"/>
          <ac:spMkLst>
            <pc:docMk/>
            <pc:sldMk cId="3139469650" sldId="2147482004"/>
            <ac:spMk id="75" creationId="{EC42377D-BD77-83F6-C0D2-DE287E3D9D01}"/>
          </ac:spMkLst>
        </pc:spChg>
        <pc:spChg chg="mod topLvl">
          <ac:chgData name="Ritam Mukherjee" userId="076be4f3-f866-4c4a-893c-682e0d5cc6ac" providerId="ADAL" clId="{161C6708-127B-3548-B3D3-4774ADB216E3}" dt="2025-01-18T19:04:18.371" v="1476" actId="165"/>
          <ac:spMkLst>
            <pc:docMk/>
            <pc:sldMk cId="3139469650" sldId="2147482004"/>
            <ac:spMk id="80" creationId="{20E38776-821A-6891-9259-A85AF42AD7F7}"/>
          </ac:spMkLst>
        </pc:spChg>
        <pc:spChg chg="mod topLvl">
          <ac:chgData name="Ritam Mukherjee" userId="076be4f3-f866-4c4a-893c-682e0d5cc6ac" providerId="ADAL" clId="{161C6708-127B-3548-B3D3-4774ADB216E3}" dt="2025-01-18T19:04:18.371" v="1476" actId="165"/>
          <ac:spMkLst>
            <pc:docMk/>
            <pc:sldMk cId="3139469650" sldId="2147482004"/>
            <ac:spMk id="81" creationId="{CF6B4BAB-D40A-F119-32F6-D246D1EF2B44}"/>
          </ac:spMkLst>
        </pc:spChg>
        <pc:picChg chg="mod">
          <ac:chgData name="Ritam Mukherjee" userId="076be4f3-f866-4c4a-893c-682e0d5cc6ac" providerId="ADAL" clId="{161C6708-127B-3548-B3D3-4774ADB216E3}" dt="2025-01-18T18:49:11.969" v="1281" actId="1076"/>
          <ac:picMkLst>
            <pc:docMk/>
            <pc:sldMk cId="3139469650" sldId="2147482004"/>
            <ac:picMk id="2" creationId="{1043E3B4-F79B-7A5D-C28D-80D7AD33462D}"/>
          </ac:picMkLst>
        </pc:picChg>
        <pc:picChg chg="mod">
          <ac:chgData name="Ritam Mukherjee" userId="076be4f3-f866-4c4a-893c-682e0d5cc6ac" providerId="ADAL" clId="{161C6708-127B-3548-B3D3-4774ADB216E3}" dt="2025-01-18T15:48:03.442" v="372" actId="1076"/>
          <ac:picMkLst>
            <pc:docMk/>
            <pc:sldMk cId="3139469650" sldId="2147482004"/>
            <ac:picMk id="4" creationId="{C5893B3F-AADC-D17F-7659-207F54500FD1}"/>
          </ac:picMkLst>
        </pc:picChg>
        <pc:picChg chg="mod topLvl">
          <ac:chgData name="Ritam Mukherjee" userId="076be4f3-f866-4c4a-893c-682e0d5cc6ac" providerId="ADAL" clId="{161C6708-127B-3548-B3D3-4774ADB216E3}" dt="2025-01-18T15:48:20.601" v="377" actId="1076"/>
          <ac:picMkLst>
            <pc:docMk/>
            <pc:sldMk cId="3139469650" sldId="2147482004"/>
            <ac:picMk id="13" creationId="{F26DB852-032A-7427-BE0D-B68D97C5BE49}"/>
          </ac:picMkLst>
        </pc:picChg>
        <pc:picChg chg="mod topLvl">
          <ac:chgData name="Ritam Mukherjee" userId="076be4f3-f866-4c4a-893c-682e0d5cc6ac" providerId="ADAL" clId="{161C6708-127B-3548-B3D3-4774ADB216E3}" dt="2025-01-18T15:48:38.798" v="382" actId="1076"/>
          <ac:picMkLst>
            <pc:docMk/>
            <pc:sldMk cId="3139469650" sldId="2147482004"/>
            <ac:picMk id="15" creationId="{34E64C29-F024-4054-E9BF-4A17040EC09D}"/>
          </ac:picMkLst>
        </pc:picChg>
        <pc:picChg chg="mod topLvl">
          <ac:chgData name="Ritam Mukherjee" userId="076be4f3-f866-4c4a-893c-682e0d5cc6ac" providerId="ADAL" clId="{161C6708-127B-3548-B3D3-4774ADB216E3}" dt="2025-01-18T15:48:46.341" v="384" actId="1076"/>
          <ac:picMkLst>
            <pc:docMk/>
            <pc:sldMk cId="3139469650" sldId="2147482004"/>
            <ac:picMk id="16" creationId="{859EFB89-EAB7-6AA2-A752-B8BB0EFBD998}"/>
          </ac:picMkLst>
        </pc:picChg>
        <pc:picChg chg="mod">
          <ac:chgData name="Ritam Mukherjee" userId="076be4f3-f866-4c4a-893c-682e0d5cc6ac" providerId="ADAL" clId="{161C6708-127B-3548-B3D3-4774ADB216E3}" dt="2025-01-18T15:49:21.519" v="390" actId="1076"/>
          <ac:picMkLst>
            <pc:docMk/>
            <pc:sldMk cId="3139469650" sldId="2147482004"/>
            <ac:picMk id="17" creationId="{79236B37-B67B-57CD-E01B-81A75750A24B}"/>
          </ac:picMkLst>
        </pc:picChg>
        <pc:picChg chg="mod">
          <ac:chgData name="Ritam Mukherjee" userId="076be4f3-f866-4c4a-893c-682e0d5cc6ac" providerId="ADAL" clId="{161C6708-127B-3548-B3D3-4774ADB216E3}" dt="2025-01-18T16:32:27.028" v="612" actId="1076"/>
          <ac:picMkLst>
            <pc:docMk/>
            <pc:sldMk cId="3139469650" sldId="2147482004"/>
            <ac:picMk id="19" creationId="{7B4FFF26-8C07-89B5-DA32-D4C1B1B274D6}"/>
          </ac:picMkLst>
        </pc:picChg>
        <pc:picChg chg="mod">
          <ac:chgData name="Ritam Mukherjee" userId="076be4f3-f866-4c4a-893c-682e0d5cc6ac" providerId="ADAL" clId="{161C6708-127B-3548-B3D3-4774ADB216E3}" dt="2025-01-18T15:49:23.819" v="391" actId="1076"/>
          <ac:picMkLst>
            <pc:docMk/>
            <pc:sldMk cId="3139469650" sldId="2147482004"/>
            <ac:picMk id="30" creationId="{80BA4CDC-A739-8B72-177A-88EBBC8C4019}"/>
          </ac:picMkLst>
        </pc:picChg>
        <pc:picChg chg="add mod">
          <ac:chgData name="Ritam Mukherjee" userId="076be4f3-f866-4c4a-893c-682e0d5cc6ac" providerId="ADAL" clId="{161C6708-127B-3548-B3D3-4774ADB216E3}" dt="2025-01-18T16:46:37.678" v="636" actId="1076"/>
          <ac:picMkLst>
            <pc:docMk/>
            <pc:sldMk cId="3139469650" sldId="2147482004"/>
            <ac:picMk id="45" creationId="{5677E0AA-2228-94C6-326B-33A39CC94691}"/>
          </ac:picMkLst>
        </pc:picChg>
        <pc:picChg chg="add mod">
          <ac:chgData name="Ritam Mukherjee" userId="076be4f3-f866-4c4a-893c-682e0d5cc6ac" providerId="ADAL" clId="{161C6708-127B-3548-B3D3-4774ADB216E3}" dt="2025-01-18T15:54:52.969" v="426" actId="1076"/>
          <ac:picMkLst>
            <pc:docMk/>
            <pc:sldMk cId="3139469650" sldId="2147482004"/>
            <ac:picMk id="46" creationId="{78DB7BFD-05A2-4B9D-186E-D10D920AFFF9}"/>
          </ac:picMkLst>
        </pc:picChg>
        <pc:picChg chg="add mod">
          <ac:chgData name="Ritam Mukherjee" userId="076be4f3-f866-4c4a-893c-682e0d5cc6ac" providerId="ADAL" clId="{161C6708-127B-3548-B3D3-4774ADB216E3}" dt="2025-01-18T15:54:38.229" v="422" actId="1076"/>
          <ac:picMkLst>
            <pc:docMk/>
            <pc:sldMk cId="3139469650" sldId="2147482004"/>
            <ac:picMk id="47" creationId="{81339C30-E488-7A15-14B0-374B6821636C}"/>
          </ac:picMkLst>
        </pc:picChg>
        <pc:picChg chg="add mod">
          <ac:chgData name="Ritam Mukherjee" userId="076be4f3-f866-4c4a-893c-682e0d5cc6ac" providerId="ADAL" clId="{161C6708-127B-3548-B3D3-4774ADB216E3}" dt="2025-01-18T15:54:28.335" v="420" actId="1076"/>
          <ac:picMkLst>
            <pc:docMk/>
            <pc:sldMk cId="3139469650" sldId="2147482004"/>
            <ac:picMk id="48" creationId="{13903E82-C01E-88D9-6C0E-11D379C4E5D7}"/>
          </ac:picMkLst>
        </pc:picChg>
        <pc:picChg chg="add mod">
          <ac:chgData name="Ritam Mukherjee" userId="076be4f3-f866-4c4a-893c-682e0d5cc6ac" providerId="ADAL" clId="{161C6708-127B-3548-B3D3-4774ADB216E3}" dt="2025-01-18T15:54:50.584" v="425" actId="1076"/>
          <ac:picMkLst>
            <pc:docMk/>
            <pc:sldMk cId="3139469650" sldId="2147482004"/>
            <ac:picMk id="50" creationId="{8D9E1D1D-D9E8-6BC8-93B9-A0836567B6E4}"/>
          </ac:picMkLst>
        </pc:picChg>
        <pc:picChg chg="add mod">
          <ac:chgData name="Ritam Mukherjee" userId="076be4f3-f866-4c4a-893c-682e0d5cc6ac" providerId="ADAL" clId="{161C6708-127B-3548-B3D3-4774ADB216E3}" dt="2025-01-18T18:53:20.239" v="1421" actId="29295"/>
          <ac:picMkLst>
            <pc:docMk/>
            <pc:sldMk cId="3139469650" sldId="2147482004"/>
            <ac:picMk id="78" creationId="{8D696D62-222F-28CB-7BDE-C666DB716712}"/>
          </ac:picMkLst>
        </pc:picChg>
        <pc:picChg chg="add mod">
          <ac:chgData name="Ritam Mukherjee" userId="076be4f3-f866-4c4a-893c-682e0d5cc6ac" providerId="ADAL" clId="{161C6708-127B-3548-B3D3-4774ADB216E3}" dt="2025-01-19T12:42:25.574" v="6381" actId="167"/>
          <ac:picMkLst>
            <pc:docMk/>
            <pc:sldMk cId="3139469650" sldId="2147482004"/>
            <ac:picMk id="83" creationId="{A659F038-2DCC-5DB2-D5B6-820E1B1AEF6B}"/>
          </ac:picMkLst>
        </pc:picChg>
        <pc:cxnChg chg="mod">
          <ac:chgData name="Ritam Mukherjee" userId="076be4f3-f866-4c4a-893c-682e0d5cc6ac" providerId="ADAL" clId="{161C6708-127B-3548-B3D3-4774ADB216E3}" dt="2025-01-18T18:51:41.762" v="1377" actId="1076"/>
          <ac:cxnSpMkLst>
            <pc:docMk/>
            <pc:sldMk cId="3139469650" sldId="2147482004"/>
            <ac:cxnSpMk id="8" creationId="{D237A0FC-DCF0-782C-9091-E00420CAE3B5}"/>
          </ac:cxnSpMkLst>
        </pc:cxnChg>
        <pc:cxnChg chg="mod">
          <ac:chgData name="Ritam Mukherjee" userId="076be4f3-f866-4c4a-893c-682e0d5cc6ac" providerId="ADAL" clId="{161C6708-127B-3548-B3D3-4774ADB216E3}" dt="2025-01-18T18:51:59.361" v="1380" actId="1076"/>
          <ac:cxnSpMkLst>
            <pc:docMk/>
            <pc:sldMk cId="3139469650" sldId="2147482004"/>
            <ac:cxnSpMk id="22" creationId="{07A362BD-3090-5303-E109-5E75B692F104}"/>
          </ac:cxnSpMkLst>
        </pc:cxnChg>
        <pc:cxnChg chg="mod">
          <ac:chgData name="Ritam Mukherjee" userId="076be4f3-f866-4c4a-893c-682e0d5cc6ac" providerId="ADAL" clId="{161C6708-127B-3548-B3D3-4774ADB216E3}" dt="2025-01-18T18:52:20.715" v="1381" actId="692"/>
          <ac:cxnSpMkLst>
            <pc:docMk/>
            <pc:sldMk cId="3139469650" sldId="2147482004"/>
            <ac:cxnSpMk id="23" creationId="{2581F938-711B-0315-5346-84A984553BFE}"/>
          </ac:cxnSpMkLst>
        </pc:cxnChg>
        <pc:cxnChg chg="mod">
          <ac:chgData name="Ritam Mukherjee" userId="076be4f3-f866-4c4a-893c-682e0d5cc6ac" providerId="ADAL" clId="{161C6708-127B-3548-B3D3-4774ADB216E3}" dt="2025-01-18T18:52:25.821" v="1382" actId="692"/>
          <ac:cxnSpMkLst>
            <pc:docMk/>
            <pc:sldMk cId="3139469650" sldId="2147482004"/>
            <ac:cxnSpMk id="26" creationId="{DF6521E3-E6F7-5216-770C-C83E14D0A2D1}"/>
          </ac:cxnSpMkLst>
        </pc:cxnChg>
        <pc:cxnChg chg="mod">
          <ac:chgData name="Ritam Mukherjee" userId="076be4f3-f866-4c4a-893c-682e0d5cc6ac" providerId="ADAL" clId="{161C6708-127B-3548-B3D3-4774ADB216E3}" dt="2025-01-18T18:52:20.715" v="1381" actId="692"/>
          <ac:cxnSpMkLst>
            <pc:docMk/>
            <pc:sldMk cId="3139469650" sldId="2147482004"/>
            <ac:cxnSpMk id="31" creationId="{B0090EC2-5363-9340-1A4E-8132A98D5F30}"/>
          </ac:cxnSpMkLst>
        </pc:cxnChg>
        <pc:cxnChg chg="mod">
          <ac:chgData name="Ritam Mukherjee" userId="076be4f3-f866-4c4a-893c-682e0d5cc6ac" providerId="ADAL" clId="{161C6708-127B-3548-B3D3-4774ADB216E3}" dt="2025-01-18T18:52:25.821" v="1382" actId="692"/>
          <ac:cxnSpMkLst>
            <pc:docMk/>
            <pc:sldMk cId="3139469650" sldId="2147482004"/>
            <ac:cxnSpMk id="33" creationId="{A03F6444-D2E3-4088-6601-A3BCD0BD19B7}"/>
          </ac:cxnSpMkLst>
        </pc:cxnChg>
        <pc:cxnChg chg="mod">
          <ac:chgData name="Ritam Mukherjee" userId="076be4f3-f866-4c4a-893c-682e0d5cc6ac" providerId="ADAL" clId="{161C6708-127B-3548-B3D3-4774ADB216E3}" dt="2025-01-18T18:51:55.005" v="1379" actId="1076"/>
          <ac:cxnSpMkLst>
            <pc:docMk/>
            <pc:sldMk cId="3139469650" sldId="2147482004"/>
            <ac:cxnSpMk id="52" creationId="{E059C637-2827-6A1E-E4A8-1173119F0073}"/>
          </ac:cxnSpMkLst>
        </pc:cxnChg>
        <pc:cxnChg chg="mod">
          <ac:chgData name="Ritam Mukherjee" userId="076be4f3-f866-4c4a-893c-682e0d5cc6ac" providerId="ADAL" clId="{161C6708-127B-3548-B3D3-4774ADB216E3}" dt="2025-01-18T15:54:11.217" v="416" actId="1076"/>
          <ac:cxnSpMkLst>
            <pc:docMk/>
            <pc:sldMk cId="3139469650" sldId="2147482004"/>
            <ac:cxnSpMk id="53" creationId="{59AD9AA2-8ACB-7768-8219-761D72D762AC}"/>
          </ac:cxnSpMkLst>
        </pc:cxnChg>
        <pc:cxnChg chg="mod">
          <ac:chgData name="Ritam Mukherjee" userId="076be4f3-f866-4c4a-893c-682e0d5cc6ac" providerId="ADAL" clId="{161C6708-127B-3548-B3D3-4774ADB216E3}" dt="2025-01-18T15:54:47.391" v="424" actId="1076"/>
          <ac:cxnSpMkLst>
            <pc:docMk/>
            <pc:sldMk cId="3139469650" sldId="2147482004"/>
            <ac:cxnSpMk id="54" creationId="{BB01B027-43CD-EB16-75DF-3632E62C8393}"/>
          </ac:cxnSpMkLst>
        </pc:cxnChg>
        <pc:cxnChg chg="mod">
          <ac:chgData name="Ritam Mukherjee" userId="076be4f3-f866-4c4a-893c-682e0d5cc6ac" providerId="ADAL" clId="{161C6708-127B-3548-B3D3-4774ADB216E3}" dt="2025-01-18T15:54:25.158" v="419" actId="1076"/>
          <ac:cxnSpMkLst>
            <pc:docMk/>
            <pc:sldMk cId="3139469650" sldId="2147482004"/>
            <ac:cxnSpMk id="56" creationId="{87D54066-8DC7-BFF6-9DD1-843AB537FF27}"/>
          </ac:cxnSpMkLst>
        </pc:cxnChg>
        <pc:cxnChg chg="mod">
          <ac:chgData name="Ritam Mukherjee" userId="076be4f3-f866-4c4a-893c-682e0d5cc6ac" providerId="ADAL" clId="{161C6708-127B-3548-B3D3-4774ADB216E3}" dt="2025-01-18T15:56:23.709" v="443" actId="1076"/>
          <ac:cxnSpMkLst>
            <pc:docMk/>
            <pc:sldMk cId="3139469650" sldId="2147482004"/>
            <ac:cxnSpMk id="58" creationId="{392AC150-EC4F-FDE9-995E-588AF8C0EAC8}"/>
          </ac:cxnSpMkLst>
        </pc:cxnChg>
        <pc:cxnChg chg="add mod">
          <ac:chgData name="Ritam Mukherjee" userId="076be4f3-f866-4c4a-893c-682e0d5cc6ac" providerId="ADAL" clId="{161C6708-127B-3548-B3D3-4774ADB216E3}" dt="2025-01-18T19:03:27.723" v="1467" actId="1076"/>
          <ac:cxnSpMkLst>
            <pc:docMk/>
            <pc:sldMk cId="3139469650" sldId="2147482004"/>
            <ac:cxnSpMk id="82" creationId="{EFAA7838-6CFA-2C90-BABC-2F97857BE065}"/>
          </ac:cxnSpMkLst>
        </pc:cxnChg>
      </pc:sldChg>
      <pc:sldChg chg="modSp add del">
        <pc:chgData name="Ritam Mukherjee" userId="076be4f3-f866-4c4a-893c-682e0d5cc6ac" providerId="ADAL" clId="{161C6708-127B-3548-B3D3-4774ADB216E3}" dt="2025-01-18T16:31:05.391" v="568" actId="2696"/>
        <pc:sldMkLst>
          <pc:docMk/>
          <pc:sldMk cId="3483804462" sldId="2147482005"/>
        </pc:sldMkLst>
      </pc:sldChg>
      <pc:sldChg chg="add mod ord modTransition modShow">
        <pc:chgData name="Ritam Mukherjee" userId="076be4f3-f866-4c4a-893c-682e0d5cc6ac" providerId="ADAL" clId="{161C6708-127B-3548-B3D3-4774ADB216E3}" dt="2025-01-20T20:45:02.940" v="7150" actId="729"/>
        <pc:sldMkLst>
          <pc:docMk/>
          <pc:sldMk cId="3667300914" sldId="2147482005"/>
        </pc:sldMkLst>
      </pc:sldChg>
      <pc:sldChg chg="delSp modSp add mod delAnim">
        <pc:chgData name="Ritam Mukherjee" userId="076be4f3-f866-4c4a-893c-682e0d5cc6ac" providerId="ADAL" clId="{161C6708-127B-3548-B3D3-4774ADB216E3}" dt="2025-01-20T20:42:38.937" v="7140" actId="1076"/>
        <pc:sldMkLst>
          <pc:docMk/>
          <pc:sldMk cId="1577104504" sldId="2147482006"/>
        </pc:sldMkLst>
        <pc:spChg chg="mod">
          <ac:chgData name="Ritam Mukherjee" userId="076be4f3-f866-4c4a-893c-682e0d5cc6ac" providerId="ADAL" clId="{161C6708-127B-3548-B3D3-4774ADB216E3}" dt="2025-01-20T20:40:42.692" v="7094" actId="1076"/>
          <ac:spMkLst>
            <pc:docMk/>
            <pc:sldMk cId="1577104504" sldId="2147482006"/>
            <ac:spMk id="2" creationId="{DAB7FA36-15AA-B3A3-8EC5-66011E3E2EB4}"/>
          </ac:spMkLst>
        </pc:spChg>
        <pc:spChg chg="mod">
          <ac:chgData name="Ritam Mukherjee" userId="076be4f3-f866-4c4a-893c-682e0d5cc6ac" providerId="ADAL" clId="{161C6708-127B-3548-B3D3-4774ADB216E3}" dt="2025-01-20T20:41:14.520" v="7097" actId="1076"/>
          <ac:spMkLst>
            <pc:docMk/>
            <pc:sldMk cId="1577104504" sldId="2147482006"/>
            <ac:spMk id="3" creationId="{F19E2730-7B18-5EED-EC93-BDDC7D1D6C3C}"/>
          </ac:spMkLst>
        </pc:spChg>
        <pc:spChg chg="mod">
          <ac:chgData name="Ritam Mukherjee" userId="076be4f3-f866-4c4a-893c-682e0d5cc6ac" providerId="ADAL" clId="{161C6708-127B-3548-B3D3-4774ADB216E3}" dt="2025-01-20T20:41:14.520" v="7097" actId="1076"/>
          <ac:spMkLst>
            <pc:docMk/>
            <pc:sldMk cId="1577104504" sldId="2147482006"/>
            <ac:spMk id="8" creationId="{FD5927D6-F175-9624-CE61-5A3225B52CF8}"/>
          </ac:spMkLst>
        </pc:spChg>
        <pc:spChg chg="mod">
          <ac:chgData name="Ritam Mukherjee" userId="076be4f3-f866-4c4a-893c-682e0d5cc6ac" providerId="ADAL" clId="{161C6708-127B-3548-B3D3-4774ADB216E3}" dt="2025-01-20T20:41:14.520" v="7097" actId="1076"/>
          <ac:spMkLst>
            <pc:docMk/>
            <pc:sldMk cId="1577104504" sldId="2147482006"/>
            <ac:spMk id="9" creationId="{2564661B-CB50-3311-608B-2A352B17F441}"/>
          </ac:spMkLst>
        </pc:spChg>
        <pc:spChg chg="mod">
          <ac:chgData name="Ritam Mukherjee" userId="076be4f3-f866-4c4a-893c-682e0d5cc6ac" providerId="ADAL" clId="{161C6708-127B-3548-B3D3-4774ADB216E3}" dt="2025-01-20T20:40:56.688" v="7095" actId="1076"/>
          <ac:spMkLst>
            <pc:docMk/>
            <pc:sldMk cId="1577104504" sldId="2147482006"/>
            <ac:spMk id="11" creationId="{BD1DA4CB-BED2-B0A5-FC1D-DAA94AFF1C87}"/>
          </ac:spMkLst>
        </pc:spChg>
        <pc:spChg chg="mod">
          <ac:chgData name="Ritam Mukherjee" userId="076be4f3-f866-4c4a-893c-682e0d5cc6ac" providerId="ADAL" clId="{161C6708-127B-3548-B3D3-4774ADB216E3}" dt="2025-01-20T20:40:56.688" v="7095" actId="1076"/>
          <ac:spMkLst>
            <pc:docMk/>
            <pc:sldMk cId="1577104504" sldId="2147482006"/>
            <ac:spMk id="12" creationId="{D4731C08-6390-75F2-1C0E-A902778450FC}"/>
          </ac:spMkLst>
        </pc:spChg>
        <pc:spChg chg="mod">
          <ac:chgData name="Ritam Mukherjee" userId="076be4f3-f866-4c4a-893c-682e0d5cc6ac" providerId="ADAL" clId="{161C6708-127B-3548-B3D3-4774ADB216E3}" dt="2025-01-20T20:41:44.644" v="7134" actId="20577"/>
          <ac:spMkLst>
            <pc:docMk/>
            <pc:sldMk cId="1577104504" sldId="2147482006"/>
            <ac:spMk id="13" creationId="{45458D13-F9E6-8840-9017-8B6DB639EE5A}"/>
          </ac:spMkLst>
        </pc:spChg>
        <pc:spChg chg="mod">
          <ac:chgData name="Ritam Mukherjee" userId="076be4f3-f866-4c4a-893c-682e0d5cc6ac" providerId="ADAL" clId="{161C6708-127B-3548-B3D3-4774ADB216E3}" dt="2025-01-20T20:40:22.778" v="7092" actId="1076"/>
          <ac:spMkLst>
            <pc:docMk/>
            <pc:sldMk cId="1577104504" sldId="2147482006"/>
            <ac:spMk id="14" creationId="{6FFAA750-6B78-68A0-1F51-1573153CF2D8}"/>
          </ac:spMkLst>
        </pc:spChg>
        <pc:spChg chg="mod">
          <ac:chgData name="Ritam Mukherjee" userId="076be4f3-f866-4c4a-893c-682e0d5cc6ac" providerId="ADAL" clId="{161C6708-127B-3548-B3D3-4774ADB216E3}" dt="2025-01-20T20:40:22.778" v="7092" actId="1076"/>
          <ac:spMkLst>
            <pc:docMk/>
            <pc:sldMk cId="1577104504" sldId="2147482006"/>
            <ac:spMk id="15" creationId="{98E2EACC-50C6-A2E1-DA9D-F1E4A7C1727C}"/>
          </ac:spMkLst>
        </pc:spChg>
        <pc:spChg chg="mod">
          <ac:chgData name="Ritam Mukherjee" userId="076be4f3-f866-4c4a-893c-682e0d5cc6ac" providerId="ADAL" clId="{161C6708-127B-3548-B3D3-4774ADB216E3}" dt="2025-01-20T20:40:22.778" v="7092" actId="1076"/>
          <ac:spMkLst>
            <pc:docMk/>
            <pc:sldMk cId="1577104504" sldId="2147482006"/>
            <ac:spMk id="16" creationId="{5842916C-FBD5-31DA-299F-2305DD95281E}"/>
          </ac:spMkLst>
        </pc:spChg>
        <pc:spChg chg="mod">
          <ac:chgData name="Ritam Mukherjee" userId="076be4f3-f866-4c4a-893c-682e0d5cc6ac" providerId="ADAL" clId="{161C6708-127B-3548-B3D3-4774ADB216E3}" dt="2025-01-20T20:41:03.492" v="7096" actId="1076"/>
          <ac:spMkLst>
            <pc:docMk/>
            <pc:sldMk cId="1577104504" sldId="2147482006"/>
            <ac:spMk id="17" creationId="{E0004896-606E-74D7-253D-DF4D650CE13F}"/>
          </ac:spMkLst>
        </pc:spChg>
        <pc:spChg chg="mod">
          <ac:chgData name="Ritam Mukherjee" userId="076be4f3-f866-4c4a-893c-682e0d5cc6ac" providerId="ADAL" clId="{161C6708-127B-3548-B3D3-4774ADB216E3}" dt="2025-01-20T20:41:03.492" v="7096" actId="1076"/>
          <ac:spMkLst>
            <pc:docMk/>
            <pc:sldMk cId="1577104504" sldId="2147482006"/>
            <ac:spMk id="18" creationId="{47F7F805-1338-F9BD-FD27-EB653B7D0CD0}"/>
          </ac:spMkLst>
        </pc:spChg>
        <pc:spChg chg="mod">
          <ac:chgData name="Ritam Mukherjee" userId="076be4f3-f866-4c4a-893c-682e0d5cc6ac" providerId="ADAL" clId="{161C6708-127B-3548-B3D3-4774ADB216E3}" dt="2025-01-20T20:41:03.492" v="7096" actId="1076"/>
          <ac:spMkLst>
            <pc:docMk/>
            <pc:sldMk cId="1577104504" sldId="2147482006"/>
            <ac:spMk id="19" creationId="{C935756D-D78E-CC5B-D1C0-9BA9CA20F52D}"/>
          </ac:spMkLst>
        </pc:spChg>
        <pc:spChg chg="mod">
          <ac:chgData name="Ritam Mukherjee" userId="076be4f3-f866-4c4a-893c-682e0d5cc6ac" providerId="ADAL" clId="{161C6708-127B-3548-B3D3-4774ADB216E3}" dt="2025-01-20T20:42:38.937" v="7140" actId="1076"/>
          <ac:spMkLst>
            <pc:docMk/>
            <pc:sldMk cId="1577104504" sldId="2147482006"/>
            <ac:spMk id="31" creationId="{880B5F17-2D42-0553-1A87-D7ADCC789458}"/>
          </ac:spMkLst>
        </pc:spChg>
        <pc:picChg chg="mod">
          <ac:chgData name="Ritam Mukherjee" userId="076be4f3-f866-4c4a-893c-682e0d5cc6ac" providerId="ADAL" clId="{161C6708-127B-3548-B3D3-4774ADB216E3}" dt="2025-01-20T20:42:31.062" v="7139" actId="1076"/>
          <ac:picMkLst>
            <pc:docMk/>
            <pc:sldMk cId="1577104504" sldId="2147482006"/>
            <ac:picMk id="33" creationId="{8BD7521F-6487-00A9-4570-427E6785005E}"/>
          </ac:picMkLst>
        </pc:picChg>
      </pc:sldChg>
      <pc:sldChg chg="del">
        <pc:chgData name="Ritam Mukherjee" userId="076be4f3-f866-4c4a-893c-682e0d5cc6ac" providerId="ADAL" clId="{161C6708-127B-3548-B3D3-4774ADB216E3}" dt="2025-01-20T20:28:00.052" v="6954" actId="2696"/>
        <pc:sldMkLst>
          <pc:docMk/>
          <pc:sldMk cId="3028152305" sldId="2147482006"/>
        </pc:sldMkLst>
      </pc:sldChg>
    </pc:docChg>
  </pc:docChgLst>
  <pc:docChgLst>
    <pc:chgData name="Eshan Jain" userId="06b02b8f-9555-4bbd-9558-300dcb6dff9e" providerId="ADAL" clId="{447989C3-5F9F-804D-94A3-01C210730355}"/>
    <pc:docChg chg="undo custSel addSld modSld sldOrd modSection">
      <pc:chgData name="Eshan Jain" userId="06b02b8f-9555-4bbd-9558-300dcb6dff9e" providerId="ADAL" clId="{447989C3-5F9F-804D-94A3-01C210730355}" dt="2025-01-21T07:27:25.016" v="1779" actId="20577"/>
      <pc:docMkLst>
        <pc:docMk/>
      </pc:docMkLst>
      <pc:sldChg chg="addSp delSp modSp mod addAnim delAnim">
        <pc:chgData name="Eshan Jain" userId="06b02b8f-9555-4bbd-9558-300dcb6dff9e" providerId="ADAL" clId="{447989C3-5F9F-804D-94A3-01C210730355}" dt="2025-01-21T07:26:24.823" v="1756" actId="1076"/>
        <pc:sldMkLst>
          <pc:docMk/>
          <pc:sldMk cId="3365530090" sldId="2142532776"/>
        </pc:sldMkLst>
        <pc:spChg chg="add del mod">
          <ac:chgData name="Eshan Jain" userId="06b02b8f-9555-4bbd-9558-300dcb6dff9e" providerId="ADAL" clId="{447989C3-5F9F-804D-94A3-01C210730355}" dt="2025-01-21T07:26:24.823" v="1756" actId="1076"/>
          <ac:spMkLst>
            <pc:docMk/>
            <pc:sldMk cId="3365530090" sldId="2142532776"/>
            <ac:spMk id="4" creationId="{B99A5F6B-775D-F506-7351-638121CFBD3B}"/>
          </ac:spMkLst>
        </pc:spChg>
        <pc:spChg chg="mod">
          <ac:chgData name="Eshan Jain" userId="06b02b8f-9555-4bbd-9558-300dcb6dff9e" providerId="ADAL" clId="{447989C3-5F9F-804D-94A3-01C210730355}" dt="2025-01-21T07:25:25.622" v="1706" actId="313"/>
          <ac:spMkLst>
            <pc:docMk/>
            <pc:sldMk cId="3365530090" sldId="2142532776"/>
            <ac:spMk id="17" creationId="{874FE810-4CC7-3314-5B82-9B5ECC78130B}"/>
          </ac:spMkLst>
        </pc:spChg>
      </pc:sldChg>
      <pc:sldChg chg="modSp mod modShow">
        <pc:chgData name="Eshan Jain" userId="06b02b8f-9555-4bbd-9558-300dcb6dff9e" providerId="ADAL" clId="{447989C3-5F9F-804D-94A3-01C210730355}" dt="2025-01-20T17:48:34.273" v="86" actId="729"/>
        <pc:sldMkLst>
          <pc:docMk/>
          <pc:sldMk cId="802899326" sldId="2142532783"/>
        </pc:sldMkLst>
        <pc:spChg chg="mod">
          <ac:chgData name="Eshan Jain" userId="06b02b8f-9555-4bbd-9558-300dcb6dff9e" providerId="ADAL" clId="{447989C3-5F9F-804D-94A3-01C210730355}" dt="2025-01-20T17:47:01.611" v="82" actId="14100"/>
          <ac:spMkLst>
            <pc:docMk/>
            <pc:sldMk cId="802899326" sldId="2142532783"/>
            <ac:spMk id="2" creationId="{27950B4F-D322-3B39-19E4-C8D6420D630D}"/>
          </ac:spMkLst>
        </pc:spChg>
      </pc:sldChg>
      <pc:sldChg chg="delSp modSp mod delAnim modNotesTx">
        <pc:chgData name="Eshan Jain" userId="06b02b8f-9555-4bbd-9558-300dcb6dff9e" providerId="ADAL" clId="{447989C3-5F9F-804D-94A3-01C210730355}" dt="2025-01-20T18:02:44.946" v="1479" actId="20577"/>
        <pc:sldMkLst>
          <pc:docMk/>
          <pc:sldMk cId="4240663926" sldId="2142532799"/>
        </pc:sldMkLst>
        <pc:spChg chg="mod">
          <ac:chgData name="Eshan Jain" userId="06b02b8f-9555-4bbd-9558-300dcb6dff9e" providerId="ADAL" clId="{447989C3-5F9F-804D-94A3-01C210730355}" dt="2025-01-20T17:52:56.602" v="471" actId="20577"/>
          <ac:spMkLst>
            <pc:docMk/>
            <pc:sldMk cId="4240663926" sldId="2142532799"/>
            <ac:spMk id="3" creationId="{9FFD23C6-F173-35ED-C8ED-08F02E9DB759}"/>
          </ac:spMkLst>
        </pc:spChg>
        <pc:spChg chg="mod">
          <ac:chgData name="Eshan Jain" userId="06b02b8f-9555-4bbd-9558-300dcb6dff9e" providerId="ADAL" clId="{447989C3-5F9F-804D-94A3-01C210730355}" dt="2025-01-20T17:58:08.448" v="934" actId="20577"/>
          <ac:spMkLst>
            <pc:docMk/>
            <pc:sldMk cId="4240663926" sldId="2142532799"/>
            <ac:spMk id="26" creationId="{B8FF099F-45F6-D4C1-5F6B-A2116B809736}"/>
          </ac:spMkLst>
        </pc:spChg>
      </pc:sldChg>
      <pc:sldChg chg="modSp mod">
        <pc:chgData name="Eshan Jain" userId="06b02b8f-9555-4bbd-9558-300dcb6dff9e" providerId="ADAL" clId="{447989C3-5F9F-804D-94A3-01C210730355}" dt="2025-01-21T07:27:25.016" v="1779" actId="20577"/>
        <pc:sldMkLst>
          <pc:docMk/>
          <pc:sldMk cId="4003708858" sldId="2142532804"/>
        </pc:sldMkLst>
        <pc:spChg chg="mod">
          <ac:chgData name="Eshan Jain" userId="06b02b8f-9555-4bbd-9558-300dcb6dff9e" providerId="ADAL" clId="{447989C3-5F9F-804D-94A3-01C210730355}" dt="2025-01-21T07:27:25.016" v="1779" actId="20577"/>
          <ac:spMkLst>
            <pc:docMk/>
            <pc:sldMk cId="4003708858" sldId="2142532804"/>
            <ac:spMk id="3" creationId="{06D02285-F599-3991-5084-03FB1F08FF86}"/>
          </ac:spMkLst>
        </pc:spChg>
        <pc:spChg chg="mod">
          <ac:chgData name="Eshan Jain" userId="06b02b8f-9555-4bbd-9558-300dcb6dff9e" providerId="ADAL" clId="{447989C3-5F9F-804D-94A3-01C210730355}" dt="2025-01-21T07:26:31.851" v="1767" actId="20577"/>
          <ac:spMkLst>
            <pc:docMk/>
            <pc:sldMk cId="4003708858" sldId="2142532804"/>
            <ac:spMk id="58" creationId="{BDD6305D-002E-DCE8-B9E7-93CECB025270}"/>
          </ac:spMkLst>
        </pc:spChg>
      </pc:sldChg>
      <pc:sldChg chg="modSp modNotesTx">
        <pc:chgData name="Eshan Jain" userId="06b02b8f-9555-4bbd-9558-300dcb6dff9e" providerId="ADAL" clId="{447989C3-5F9F-804D-94A3-01C210730355}" dt="2025-01-20T18:06:13.817" v="1703" actId="20577"/>
        <pc:sldMkLst>
          <pc:docMk/>
          <pc:sldMk cId="853840183" sldId="2147481992"/>
        </pc:sldMkLst>
        <pc:spChg chg="mod">
          <ac:chgData name="Eshan Jain" userId="06b02b8f-9555-4bbd-9558-300dcb6dff9e" providerId="ADAL" clId="{447989C3-5F9F-804D-94A3-01C210730355}" dt="2025-01-20T18:03:30.658" v="1504" actId="20577"/>
          <ac:spMkLst>
            <pc:docMk/>
            <pc:sldMk cId="853840183" sldId="2147481992"/>
            <ac:spMk id="18" creationId="{330D5F01-D689-0526-5234-61E63541FF4B}"/>
          </ac:spMkLst>
        </pc:spChg>
        <pc:spChg chg="mod">
          <ac:chgData name="Eshan Jain" userId="06b02b8f-9555-4bbd-9558-300dcb6dff9e" providerId="ADAL" clId="{447989C3-5F9F-804D-94A3-01C210730355}" dt="2025-01-20T18:03:59.247" v="1620" actId="20577"/>
          <ac:spMkLst>
            <pc:docMk/>
            <pc:sldMk cId="853840183" sldId="2147481992"/>
            <ac:spMk id="19" creationId="{C4FFE993-33AA-9B90-096C-9C7B34AFBEF6}"/>
          </ac:spMkLst>
        </pc:spChg>
      </pc:sldChg>
      <pc:sldChg chg="delSp modSp mod ord delAnim modNotesTx">
        <pc:chgData name="Eshan Jain" userId="06b02b8f-9555-4bbd-9558-300dcb6dff9e" providerId="ADAL" clId="{447989C3-5F9F-804D-94A3-01C210730355}" dt="2025-01-21T07:25:00.730" v="1704" actId="478"/>
        <pc:sldMkLst>
          <pc:docMk/>
          <pc:sldMk cId="1605076071" sldId="2147481998"/>
        </pc:sldMkLst>
        <pc:spChg chg="mod">
          <ac:chgData name="Eshan Jain" userId="06b02b8f-9555-4bbd-9558-300dcb6dff9e" providerId="ADAL" clId="{447989C3-5F9F-804D-94A3-01C210730355}" dt="2025-01-20T17:47:57.541" v="84" actId="20577"/>
          <ac:spMkLst>
            <pc:docMk/>
            <pc:sldMk cId="1605076071" sldId="2147481998"/>
            <ac:spMk id="33" creationId="{0454BDEE-BFBF-B97C-2A7E-8892AFA3295E}"/>
          </ac:spMkLst>
        </pc:spChg>
      </pc:sldChg>
      <pc:sldChg chg="modSp new mod">
        <pc:chgData name="Eshan Jain" userId="06b02b8f-9555-4bbd-9558-300dcb6dff9e" providerId="ADAL" clId="{447989C3-5F9F-804D-94A3-01C210730355}" dt="2025-01-20T17:54:01.520" v="510" actId="20577"/>
        <pc:sldMkLst>
          <pc:docMk/>
          <pc:sldMk cId="3028152305" sldId="214748200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C1D044-C344-4289-B183-CED102F7A3F3}"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60D4FD52-55E9-44B5-A8DC-B023588831F4}">
      <dgm:prSet/>
      <dgm:spPr/>
      <dgm:t>
        <a:bodyPr/>
        <a:lstStyle/>
        <a:p>
          <a:r>
            <a:rPr lang="en-IN"/>
            <a:t>Summarizing and identifying key points from a webpage</a:t>
          </a:r>
          <a:endParaRPr lang="en-US"/>
        </a:p>
      </dgm:t>
    </dgm:pt>
    <dgm:pt modelId="{84EB4832-6289-4D23-A181-2E4E36676693}" type="parTrans" cxnId="{1B60EEAD-8681-4469-B638-8F61D66AD2A8}">
      <dgm:prSet/>
      <dgm:spPr/>
      <dgm:t>
        <a:bodyPr/>
        <a:lstStyle/>
        <a:p>
          <a:endParaRPr lang="en-US"/>
        </a:p>
      </dgm:t>
    </dgm:pt>
    <dgm:pt modelId="{A19905D2-6F6F-41BE-A7B4-D78C8DAF844C}" type="sibTrans" cxnId="{1B60EEAD-8681-4469-B638-8F61D66AD2A8}">
      <dgm:prSet phldrT="1" phldr="0"/>
      <dgm:spPr/>
      <dgm:t>
        <a:bodyPr/>
        <a:lstStyle/>
        <a:p>
          <a:r>
            <a:rPr lang="en-US"/>
            <a:t>1</a:t>
          </a:r>
        </a:p>
      </dgm:t>
    </dgm:pt>
    <dgm:pt modelId="{1A615D8E-3898-492C-BE49-C17D774ACE3D}">
      <dgm:prSet/>
      <dgm:spPr/>
      <dgm:t>
        <a:bodyPr/>
        <a:lstStyle/>
        <a:p>
          <a:r>
            <a:rPr lang="en-IN"/>
            <a:t>Creating a list of FAQs tailored to the web page content</a:t>
          </a:r>
          <a:endParaRPr lang="en-US"/>
        </a:p>
      </dgm:t>
    </dgm:pt>
    <dgm:pt modelId="{BE834CA4-486F-464D-9BF4-2ABC35777A99}" type="parTrans" cxnId="{895615A7-BEB2-4734-8DDE-F07F93B84F69}">
      <dgm:prSet/>
      <dgm:spPr/>
      <dgm:t>
        <a:bodyPr/>
        <a:lstStyle/>
        <a:p>
          <a:endParaRPr lang="en-US"/>
        </a:p>
      </dgm:t>
    </dgm:pt>
    <dgm:pt modelId="{0DA41D14-6CD5-461D-80B5-39A921915E46}" type="sibTrans" cxnId="{895615A7-BEB2-4734-8DDE-F07F93B84F69}">
      <dgm:prSet phldrT="2" phldr="0"/>
      <dgm:spPr/>
      <dgm:t>
        <a:bodyPr/>
        <a:lstStyle/>
        <a:p>
          <a:r>
            <a:rPr lang="en-US"/>
            <a:t>2</a:t>
          </a:r>
        </a:p>
      </dgm:t>
    </dgm:pt>
    <dgm:pt modelId="{E42D5FD2-2A3A-4661-A79A-33EBD0724C9A}">
      <dgm:prSet/>
      <dgm:spPr/>
      <dgm:t>
        <a:bodyPr/>
        <a:lstStyle/>
        <a:p>
          <a:r>
            <a:rPr lang="en-IN"/>
            <a:t>Responding to user inquiries related to the web page</a:t>
          </a:r>
          <a:endParaRPr lang="en-US"/>
        </a:p>
      </dgm:t>
    </dgm:pt>
    <dgm:pt modelId="{A28216E3-644D-4571-A673-561751DFEBBD}" type="parTrans" cxnId="{4F3AF7D4-A856-4AFC-AE0A-84A71FF33073}">
      <dgm:prSet/>
      <dgm:spPr/>
      <dgm:t>
        <a:bodyPr/>
        <a:lstStyle/>
        <a:p>
          <a:endParaRPr lang="en-US"/>
        </a:p>
      </dgm:t>
    </dgm:pt>
    <dgm:pt modelId="{87F79779-5327-414B-B6D8-C6E986460F8E}" type="sibTrans" cxnId="{4F3AF7D4-A856-4AFC-AE0A-84A71FF33073}">
      <dgm:prSet phldrT="3" phldr="0"/>
      <dgm:spPr/>
      <dgm:t>
        <a:bodyPr/>
        <a:lstStyle/>
        <a:p>
          <a:r>
            <a:rPr lang="en-US"/>
            <a:t>3</a:t>
          </a:r>
        </a:p>
      </dgm:t>
    </dgm:pt>
    <dgm:pt modelId="{7BF0BA7D-19CC-40F9-AA24-FF9D8CD76120}">
      <dgm:prSet/>
      <dgm:spPr/>
      <dgm:t>
        <a:bodyPr/>
        <a:lstStyle/>
        <a:p>
          <a:r>
            <a:rPr lang="en-IN"/>
            <a:t>Proposing engaging prompts or actions inspired by the web page</a:t>
          </a:r>
          <a:endParaRPr lang="en-US"/>
        </a:p>
      </dgm:t>
    </dgm:pt>
    <dgm:pt modelId="{63638773-966E-4ED9-AFD7-13EAA0DCB8CF}" type="parTrans" cxnId="{46FD9C66-052E-483D-A09A-1AF5B6556C1D}">
      <dgm:prSet/>
      <dgm:spPr/>
      <dgm:t>
        <a:bodyPr/>
        <a:lstStyle/>
        <a:p>
          <a:endParaRPr lang="en-US"/>
        </a:p>
      </dgm:t>
    </dgm:pt>
    <dgm:pt modelId="{E2225215-5400-47A6-839E-828B580F0953}" type="sibTrans" cxnId="{46FD9C66-052E-483D-A09A-1AF5B6556C1D}">
      <dgm:prSet phldrT="4" phldr="0"/>
      <dgm:spPr/>
      <dgm:t>
        <a:bodyPr/>
        <a:lstStyle/>
        <a:p>
          <a:r>
            <a:rPr lang="en-US"/>
            <a:t>4</a:t>
          </a:r>
        </a:p>
      </dgm:t>
    </dgm:pt>
    <dgm:pt modelId="{9797F15D-DF19-E449-B1D7-8546861A1EB7}" type="pres">
      <dgm:prSet presAssocID="{5BC1D044-C344-4289-B183-CED102F7A3F3}" presName="Name0" presStyleCnt="0">
        <dgm:presLayoutVars>
          <dgm:animLvl val="lvl"/>
          <dgm:resizeHandles val="exact"/>
        </dgm:presLayoutVars>
      </dgm:prSet>
      <dgm:spPr/>
    </dgm:pt>
    <dgm:pt modelId="{703B4676-1899-4241-B63C-FBBBA3991BCB}" type="pres">
      <dgm:prSet presAssocID="{60D4FD52-55E9-44B5-A8DC-B023588831F4}" presName="compositeNode" presStyleCnt="0">
        <dgm:presLayoutVars>
          <dgm:bulletEnabled val="1"/>
        </dgm:presLayoutVars>
      </dgm:prSet>
      <dgm:spPr/>
    </dgm:pt>
    <dgm:pt modelId="{1FF507ED-5468-B149-B814-463F711759DC}" type="pres">
      <dgm:prSet presAssocID="{60D4FD52-55E9-44B5-A8DC-B023588831F4}" presName="bgRect" presStyleLbl="bgAccFollowNode1" presStyleIdx="0" presStyleCnt="4"/>
      <dgm:spPr/>
    </dgm:pt>
    <dgm:pt modelId="{E43EED04-9EE1-344C-BA35-27148C5ACFA5}" type="pres">
      <dgm:prSet presAssocID="{A19905D2-6F6F-41BE-A7B4-D78C8DAF844C}" presName="sibTransNodeCircle" presStyleLbl="alignNode1" presStyleIdx="0" presStyleCnt="8">
        <dgm:presLayoutVars>
          <dgm:chMax val="0"/>
          <dgm:bulletEnabled/>
        </dgm:presLayoutVars>
      </dgm:prSet>
      <dgm:spPr/>
    </dgm:pt>
    <dgm:pt modelId="{C6D3818F-B0D2-094E-9B33-5E60DA03CB76}" type="pres">
      <dgm:prSet presAssocID="{60D4FD52-55E9-44B5-A8DC-B023588831F4}" presName="bottomLine" presStyleLbl="alignNode1" presStyleIdx="1" presStyleCnt="8">
        <dgm:presLayoutVars/>
      </dgm:prSet>
      <dgm:spPr/>
    </dgm:pt>
    <dgm:pt modelId="{BFC144F8-A419-D848-BCC0-D7449DA39BA8}" type="pres">
      <dgm:prSet presAssocID="{60D4FD52-55E9-44B5-A8DC-B023588831F4}" presName="nodeText" presStyleLbl="bgAccFollowNode1" presStyleIdx="0" presStyleCnt="4">
        <dgm:presLayoutVars>
          <dgm:bulletEnabled val="1"/>
        </dgm:presLayoutVars>
      </dgm:prSet>
      <dgm:spPr/>
    </dgm:pt>
    <dgm:pt modelId="{4E03625E-BEC8-7647-AF0F-3D2F09EE6233}" type="pres">
      <dgm:prSet presAssocID="{A19905D2-6F6F-41BE-A7B4-D78C8DAF844C}" presName="sibTrans" presStyleCnt="0"/>
      <dgm:spPr/>
    </dgm:pt>
    <dgm:pt modelId="{520F06A7-D766-194A-8247-2693158D572D}" type="pres">
      <dgm:prSet presAssocID="{1A615D8E-3898-492C-BE49-C17D774ACE3D}" presName="compositeNode" presStyleCnt="0">
        <dgm:presLayoutVars>
          <dgm:bulletEnabled val="1"/>
        </dgm:presLayoutVars>
      </dgm:prSet>
      <dgm:spPr/>
    </dgm:pt>
    <dgm:pt modelId="{89A0D32D-FB81-0F4D-998D-64F08944A22A}" type="pres">
      <dgm:prSet presAssocID="{1A615D8E-3898-492C-BE49-C17D774ACE3D}" presName="bgRect" presStyleLbl="bgAccFollowNode1" presStyleIdx="1" presStyleCnt="4"/>
      <dgm:spPr/>
    </dgm:pt>
    <dgm:pt modelId="{99598D7C-8BF4-214C-B91F-506BFDDB9D65}" type="pres">
      <dgm:prSet presAssocID="{0DA41D14-6CD5-461D-80B5-39A921915E46}" presName="sibTransNodeCircle" presStyleLbl="alignNode1" presStyleIdx="2" presStyleCnt="8">
        <dgm:presLayoutVars>
          <dgm:chMax val="0"/>
          <dgm:bulletEnabled/>
        </dgm:presLayoutVars>
      </dgm:prSet>
      <dgm:spPr/>
    </dgm:pt>
    <dgm:pt modelId="{0D820F26-0264-AB4B-BD5C-A1BB3A806E8C}" type="pres">
      <dgm:prSet presAssocID="{1A615D8E-3898-492C-BE49-C17D774ACE3D}" presName="bottomLine" presStyleLbl="alignNode1" presStyleIdx="3" presStyleCnt="8">
        <dgm:presLayoutVars/>
      </dgm:prSet>
      <dgm:spPr/>
    </dgm:pt>
    <dgm:pt modelId="{7683A6ED-F5FE-1341-9F9E-5DB0D776F84A}" type="pres">
      <dgm:prSet presAssocID="{1A615D8E-3898-492C-BE49-C17D774ACE3D}" presName="nodeText" presStyleLbl="bgAccFollowNode1" presStyleIdx="1" presStyleCnt="4">
        <dgm:presLayoutVars>
          <dgm:bulletEnabled val="1"/>
        </dgm:presLayoutVars>
      </dgm:prSet>
      <dgm:spPr/>
    </dgm:pt>
    <dgm:pt modelId="{58030B9F-E653-E945-9CB4-8C52EAC55B09}" type="pres">
      <dgm:prSet presAssocID="{0DA41D14-6CD5-461D-80B5-39A921915E46}" presName="sibTrans" presStyleCnt="0"/>
      <dgm:spPr/>
    </dgm:pt>
    <dgm:pt modelId="{4E2D0A53-7E5F-504C-A893-9F75E6BB568D}" type="pres">
      <dgm:prSet presAssocID="{E42D5FD2-2A3A-4661-A79A-33EBD0724C9A}" presName="compositeNode" presStyleCnt="0">
        <dgm:presLayoutVars>
          <dgm:bulletEnabled val="1"/>
        </dgm:presLayoutVars>
      </dgm:prSet>
      <dgm:spPr/>
    </dgm:pt>
    <dgm:pt modelId="{6CCAB983-0B14-6A40-84DC-E25269A688AE}" type="pres">
      <dgm:prSet presAssocID="{E42D5FD2-2A3A-4661-A79A-33EBD0724C9A}" presName="bgRect" presStyleLbl="bgAccFollowNode1" presStyleIdx="2" presStyleCnt="4"/>
      <dgm:spPr/>
    </dgm:pt>
    <dgm:pt modelId="{4ED5D437-F042-074F-AD8A-45D3D125F41A}" type="pres">
      <dgm:prSet presAssocID="{87F79779-5327-414B-B6D8-C6E986460F8E}" presName="sibTransNodeCircle" presStyleLbl="alignNode1" presStyleIdx="4" presStyleCnt="8">
        <dgm:presLayoutVars>
          <dgm:chMax val="0"/>
          <dgm:bulletEnabled/>
        </dgm:presLayoutVars>
      </dgm:prSet>
      <dgm:spPr/>
    </dgm:pt>
    <dgm:pt modelId="{7C58302E-7B2E-AC41-A100-18776F693EBE}" type="pres">
      <dgm:prSet presAssocID="{E42D5FD2-2A3A-4661-A79A-33EBD0724C9A}" presName="bottomLine" presStyleLbl="alignNode1" presStyleIdx="5" presStyleCnt="8">
        <dgm:presLayoutVars/>
      </dgm:prSet>
      <dgm:spPr/>
    </dgm:pt>
    <dgm:pt modelId="{6061672D-B134-1A46-B531-3ACC4393BF9D}" type="pres">
      <dgm:prSet presAssocID="{E42D5FD2-2A3A-4661-A79A-33EBD0724C9A}" presName="nodeText" presStyleLbl="bgAccFollowNode1" presStyleIdx="2" presStyleCnt="4">
        <dgm:presLayoutVars>
          <dgm:bulletEnabled val="1"/>
        </dgm:presLayoutVars>
      </dgm:prSet>
      <dgm:spPr/>
    </dgm:pt>
    <dgm:pt modelId="{64EB33C3-8CC2-AC43-8A0B-20AC817E299E}" type="pres">
      <dgm:prSet presAssocID="{87F79779-5327-414B-B6D8-C6E986460F8E}" presName="sibTrans" presStyleCnt="0"/>
      <dgm:spPr/>
    </dgm:pt>
    <dgm:pt modelId="{1AADF278-376E-D14C-9168-44ABBA98DF20}" type="pres">
      <dgm:prSet presAssocID="{7BF0BA7D-19CC-40F9-AA24-FF9D8CD76120}" presName="compositeNode" presStyleCnt="0">
        <dgm:presLayoutVars>
          <dgm:bulletEnabled val="1"/>
        </dgm:presLayoutVars>
      </dgm:prSet>
      <dgm:spPr/>
    </dgm:pt>
    <dgm:pt modelId="{4C99CD62-6728-9044-A380-1BFFA8D8E65F}" type="pres">
      <dgm:prSet presAssocID="{7BF0BA7D-19CC-40F9-AA24-FF9D8CD76120}" presName="bgRect" presStyleLbl="bgAccFollowNode1" presStyleIdx="3" presStyleCnt="4"/>
      <dgm:spPr/>
    </dgm:pt>
    <dgm:pt modelId="{CBA5BB6F-F986-0943-91F0-0511E09F0ADA}" type="pres">
      <dgm:prSet presAssocID="{E2225215-5400-47A6-839E-828B580F0953}" presName="sibTransNodeCircle" presStyleLbl="alignNode1" presStyleIdx="6" presStyleCnt="8">
        <dgm:presLayoutVars>
          <dgm:chMax val="0"/>
          <dgm:bulletEnabled/>
        </dgm:presLayoutVars>
      </dgm:prSet>
      <dgm:spPr/>
    </dgm:pt>
    <dgm:pt modelId="{451F191F-F2EB-9142-94CA-BC9B91E83D0E}" type="pres">
      <dgm:prSet presAssocID="{7BF0BA7D-19CC-40F9-AA24-FF9D8CD76120}" presName="bottomLine" presStyleLbl="alignNode1" presStyleIdx="7" presStyleCnt="8">
        <dgm:presLayoutVars/>
      </dgm:prSet>
      <dgm:spPr/>
    </dgm:pt>
    <dgm:pt modelId="{ABBB8D5F-BA44-F748-8EDC-B68D9CBF70B1}" type="pres">
      <dgm:prSet presAssocID="{7BF0BA7D-19CC-40F9-AA24-FF9D8CD76120}" presName="nodeText" presStyleLbl="bgAccFollowNode1" presStyleIdx="3" presStyleCnt="4">
        <dgm:presLayoutVars>
          <dgm:bulletEnabled val="1"/>
        </dgm:presLayoutVars>
      </dgm:prSet>
      <dgm:spPr/>
    </dgm:pt>
  </dgm:ptLst>
  <dgm:cxnLst>
    <dgm:cxn modelId="{6C0E4C05-67E1-F74D-BE9D-7B3E23035B95}" type="presOf" srcId="{60D4FD52-55E9-44B5-A8DC-B023588831F4}" destId="{1FF507ED-5468-B149-B814-463F711759DC}" srcOrd="0" destOrd="0" presId="urn:microsoft.com/office/officeart/2016/7/layout/BasicLinearProcessNumbered"/>
    <dgm:cxn modelId="{ACD87108-D029-574F-9871-7C1554F6080A}" type="presOf" srcId="{0DA41D14-6CD5-461D-80B5-39A921915E46}" destId="{99598D7C-8BF4-214C-B91F-506BFDDB9D65}" srcOrd="0" destOrd="0" presId="urn:microsoft.com/office/officeart/2016/7/layout/BasicLinearProcessNumbered"/>
    <dgm:cxn modelId="{8FAE1916-2BA4-904C-B93E-1435A1BA68F5}" type="presOf" srcId="{E42D5FD2-2A3A-4661-A79A-33EBD0724C9A}" destId="{6CCAB983-0B14-6A40-84DC-E25269A688AE}" srcOrd="0" destOrd="0" presId="urn:microsoft.com/office/officeart/2016/7/layout/BasicLinearProcessNumbered"/>
    <dgm:cxn modelId="{D4CB7327-F6A9-2A42-9B99-5C71A1E0FBAF}" type="presOf" srcId="{E42D5FD2-2A3A-4661-A79A-33EBD0724C9A}" destId="{6061672D-B134-1A46-B531-3ACC4393BF9D}" srcOrd="1" destOrd="0" presId="urn:microsoft.com/office/officeart/2016/7/layout/BasicLinearProcessNumbered"/>
    <dgm:cxn modelId="{C5DD4434-20FE-344D-9754-B91806B0A5E3}" type="presOf" srcId="{1A615D8E-3898-492C-BE49-C17D774ACE3D}" destId="{7683A6ED-F5FE-1341-9F9E-5DB0D776F84A}" srcOrd="1" destOrd="0" presId="urn:microsoft.com/office/officeart/2016/7/layout/BasicLinearProcessNumbered"/>
    <dgm:cxn modelId="{FC340144-B1E3-B94D-A8A1-FAE9D7798376}" type="presOf" srcId="{E2225215-5400-47A6-839E-828B580F0953}" destId="{CBA5BB6F-F986-0943-91F0-0511E09F0ADA}" srcOrd="0" destOrd="0" presId="urn:microsoft.com/office/officeart/2016/7/layout/BasicLinearProcessNumbered"/>
    <dgm:cxn modelId="{A070A64A-189A-384B-A26C-F793EB5C29CC}" type="presOf" srcId="{60D4FD52-55E9-44B5-A8DC-B023588831F4}" destId="{BFC144F8-A419-D848-BCC0-D7449DA39BA8}" srcOrd="1" destOrd="0" presId="urn:microsoft.com/office/officeart/2016/7/layout/BasicLinearProcessNumbered"/>
    <dgm:cxn modelId="{3518CD52-1EE0-E74A-8305-3C73D771244B}" type="presOf" srcId="{7BF0BA7D-19CC-40F9-AA24-FF9D8CD76120}" destId="{ABBB8D5F-BA44-F748-8EDC-B68D9CBF70B1}" srcOrd="1" destOrd="0" presId="urn:microsoft.com/office/officeart/2016/7/layout/BasicLinearProcessNumbered"/>
    <dgm:cxn modelId="{46FD9C66-052E-483D-A09A-1AF5B6556C1D}" srcId="{5BC1D044-C344-4289-B183-CED102F7A3F3}" destId="{7BF0BA7D-19CC-40F9-AA24-FF9D8CD76120}" srcOrd="3" destOrd="0" parTransId="{63638773-966E-4ED9-AFD7-13EAA0DCB8CF}" sibTransId="{E2225215-5400-47A6-839E-828B580F0953}"/>
    <dgm:cxn modelId="{402A556D-B5CC-F048-9CFB-63CAA10D2D27}" type="presOf" srcId="{1A615D8E-3898-492C-BE49-C17D774ACE3D}" destId="{89A0D32D-FB81-0F4D-998D-64F08944A22A}" srcOrd="0" destOrd="0" presId="urn:microsoft.com/office/officeart/2016/7/layout/BasicLinearProcessNumbered"/>
    <dgm:cxn modelId="{E4406571-9E66-5D42-8255-BF668D43AF55}" type="presOf" srcId="{5BC1D044-C344-4289-B183-CED102F7A3F3}" destId="{9797F15D-DF19-E449-B1D7-8546861A1EB7}" srcOrd="0" destOrd="0" presId="urn:microsoft.com/office/officeart/2016/7/layout/BasicLinearProcessNumbered"/>
    <dgm:cxn modelId="{895615A7-BEB2-4734-8DDE-F07F93B84F69}" srcId="{5BC1D044-C344-4289-B183-CED102F7A3F3}" destId="{1A615D8E-3898-492C-BE49-C17D774ACE3D}" srcOrd="1" destOrd="0" parTransId="{BE834CA4-486F-464D-9BF4-2ABC35777A99}" sibTransId="{0DA41D14-6CD5-461D-80B5-39A921915E46}"/>
    <dgm:cxn modelId="{1B60EEAD-8681-4469-B638-8F61D66AD2A8}" srcId="{5BC1D044-C344-4289-B183-CED102F7A3F3}" destId="{60D4FD52-55E9-44B5-A8DC-B023588831F4}" srcOrd="0" destOrd="0" parTransId="{84EB4832-6289-4D23-A181-2E4E36676693}" sibTransId="{A19905D2-6F6F-41BE-A7B4-D78C8DAF844C}"/>
    <dgm:cxn modelId="{53DD41AF-9CA9-1D47-B480-55E7604D0C02}" type="presOf" srcId="{A19905D2-6F6F-41BE-A7B4-D78C8DAF844C}" destId="{E43EED04-9EE1-344C-BA35-27148C5ACFA5}" srcOrd="0" destOrd="0" presId="urn:microsoft.com/office/officeart/2016/7/layout/BasicLinearProcessNumbered"/>
    <dgm:cxn modelId="{4F3AF7D4-A856-4AFC-AE0A-84A71FF33073}" srcId="{5BC1D044-C344-4289-B183-CED102F7A3F3}" destId="{E42D5FD2-2A3A-4661-A79A-33EBD0724C9A}" srcOrd="2" destOrd="0" parTransId="{A28216E3-644D-4571-A673-561751DFEBBD}" sibTransId="{87F79779-5327-414B-B6D8-C6E986460F8E}"/>
    <dgm:cxn modelId="{39CA36D7-9205-1D43-AE9E-5A7DCCF9611A}" type="presOf" srcId="{87F79779-5327-414B-B6D8-C6E986460F8E}" destId="{4ED5D437-F042-074F-AD8A-45D3D125F41A}" srcOrd="0" destOrd="0" presId="urn:microsoft.com/office/officeart/2016/7/layout/BasicLinearProcessNumbered"/>
    <dgm:cxn modelId="{0BDAD8E8-94FD-434A-AF26-AE68753A994B}" type="presOf" srcId="{7BF0BA7D-19CC-40F9-AA24-FF9D8CD76120}" destId="{4C99CD62-6728-9044-A380-1BFFA8D8E65F}" srcOrd="0" destOrd="0" presId="urn:microsoft.com/office/officeart/2016/7/layout/BasicLinearProcessNumbered"/>
    <dgm:cxn modelId="{20022E5F-778E-B842-9D18-B58DECA17CC8}" type="presParOf" srcId="{9797F15D-DF19-E449-B1D7-8546861A1EB7}" destId="{703B4676-1899-4241-B63C-FBBBA3991BCB}" srcOrd="0" destOrd="0" presId="urn:microsoft.com/office/officeart/2016/7/layout/BasicLinearProcessNumbered"/>
    <dgm:cxn modelId="{A5968938-30E7-584A-9C39-A5EF5DC6175E}" type="presParOf" srcId="{703B4676-1899-4241-B63C-FBBBA3991BCB}" destId="{1FF507ED-5468-B149-B814-463F711759DC}" srcOrd="0" destOrd="0" presId="urn:microsoft.com/office/officeart/2016/7/layout/BasicLinearProcessNumbered"/>
    <dgm:cxn modelId="{1490FAC4-C793-1640-936B-E29EF9CAA074}" type="presParOf" srcId="{703B4676-1899-4241-B63C-FBBBA3991BCB}" destId="{E43EED04-9EE1-344C-BA35-27148C5ACFA5}" srcOrd="1" destOrd="0" presId="urn:microsoft.com/office/officeart/2016/7/layout/BasicLinearProcessNumbered"/>
    <dgm:cxn modelId="{18D0BF73-689F-0C44-924B-CFF2F9759768}" type="presParOf" srcId="{703B4676-1899-4241-B63C-FBBBA3991BCB}" destId="{C6D3818F-B0D2-094E-9B33-5E60DA03CB76}" srcOrd="2" destOrd="0" presId="urn:microsoft.com/office/officeart/2016/7/layout/BasicLinearProcessNumbered"/>
    <dgm:cxn modelId="{3CF5C6F7-B2B9-D94B-8714-3E55DDF4BEFC}" type="presParOf" srcId="{703B4676-1899-4241-B63C-FBBBA3991BCB}" destId="{BFC144F8-A419-D848-BCC0-D7449DA39BA8}" srcOrd="3" destOrd="0" presId="urn:microsoft.com/office/officeart/2016/7/layout/BasicLinearProcessNumbered"/>
    <dgm:cxn modelId="{7BED834A-C63A-9C47-9FF2-5253A733D20D}" type="presParOf" srcId="{9797F15D-DF19-E449-B1D7-8546861A1EB7}" destId="{4E03625E-BEC8-7647-AF0F-3D2F09EE6233}" srcOrd="1" destOrd="0" presId="urn:microsoft.com/office/officeart/2016/7/layout/BasicLinearProcessNumbered"/>
    <dgm:cxn modelId="{F8726DB0-B05B-C84C-85F3-C0767C27C1BC}" type="presParOf" srcId="{9797F15D-DF19-E449-B1D7-8546861A1EB7}" destId="{520F06A7-D766-194A-8247-2693158D572D}" srcOrd="2" destOrd="0" presId="urn:microsoft.com/office/officeart/2016/7/layout/BasicLinearProcessNumbered"/>
    <dgm:cxn modelId="{A3BEDDE8-2C40-7F48-A861-36475F35967C}" type="presParOf" srcId="{520F06A7-D766-194A-8247-2693158D572D}" destId="{89A0D32D-FB81-0F4D-998D-64F08944A22A}" srcOrd="0" destOrd="0" presId="urn:microsoft.com/office/officeart/2016/7/layout/BasicLinearProcessNumbered"/>
    <dgm:cxn modelId="{70EBDAE9-C6E7-744E-9163-548A0E95A24F}" type="presParOf" srcId="{520F06A7-D766-194A-8247-2693158D572D}" destId="{99598D7C-8BF4-214C-B91F-506BFDDB9D65}" srcOrd="1" destOrd="0" presId="urn:microsoft.com/office/officeart/2016/7/layout/BasicLinearProcessNumbered"/>
    <dgm:cxn modelId="{4B3B5947-4C5C-394F-B123-D21E5E48F11F}" type="presParOf" srcId="{520F06A7-D766-194A-8247-2693158D572D}" destId="{0D820F26-0264-AB4B-BD5C-A1BB3A806E8C}" srcOrd="2" destOrd="0" presId="urn:microsoft.com/office/officeart/2016/7/layout/BasicLinearProcessNumbered"/>
    <dgm:cxn modelId="{DBD69F44-E42D-7C47-B046-222902675FF6}" type="presParOf" srcId="{520F06A7-D766-194A-8247-2693158D572D}" destId="{7683A6ED-F5FE-1341-9F9E-5DB0D776F84A}" srcOrd="3" destOrd="0" presId="urn:microsoft.com/office/officeart/2016/7/layout/BasicLinearProcessNumbered"/>
    <dgm:cxn modelId="{A434A9F7-E4E2-054F-A5C4-8AB83A54A0E2}" type="presParOf" srcId="{9797F15D-DF19-E449-B1D7-8546861A1EB7}" destId="{58030B9F-E653-E945-9CB4-8C52EAC55B09}" srcOrd="3" destOrd="0" presId="urn:microsoft.com/office/officeart/2016/7/layout/BasicLinearProcessNumbered"/>
    <dgm:cxn modelId="{08BCAE56-3C55-0845-A0FA-5E153F6C92FF}" type="presParOf" srcId="{9797F15D-DF19-E449-B1D7-8546861A1EB7}" destId="{4E2D0A53-7E5F-504C-A893-9F75E6BB568D}" srcOrd="4" destOrd="0" presId="urn:microsoft.com/office/officeart/2016/7/layout/BasicLinearProcessNumbered"/>
    <dgm:cxn modelId="{BCF4959C-22D1-374C-8799-0460EC297751}" type="presParOf" srcId="{4E2D0A53-7E5F-504C-A893-9F75E6BB568D}" destId="{6CCAB983-0B14-6A40-84DC-E25269A688AE}" srcOrd="0" destOrd="0" presId="urn:microsoft.com/office/officeart/2016/7/layout/BasicLinearProcessNumbered"/>
    <dgm:cxn modelId="{7C8A498D-CB60-F54D-943E-01E253222BCA}" type="presParOf" srcId="{4E2D0A53-7E5F-504C-A893-9F75E6BB568D}" destId="{4ED5D437-F042-074F-AD8A-45D3D125F41A}" srcOrd="1" destOrd="0" presId="urn:microsoft.com/office/officeart/2016/7/layout/BasicLinearProcessNumbered"/>
    <dgm:cxn modelId="{01BF4608-FC15-5045-9880-C27FF5D4DC79}" type="presParOf" srcId="{4E2D0A53-7E5F-504C-A893-9F75E6BB568D}" destId="{7C58302E-7B2E-AC41-A100-18776F693EBE}" srcOrd="2" destOrd="0" presId="urn:microsoft.com/office/officeart/2016/7/layout/BasicLinearProcessNumbered"/>
    <dgm:cxn modelId="{5A92B42E-A740-B844-953F-8A35AB2E7E98}" type="presParOf" srcId="{4E2D0A53-7E5F-504C-A893-9F75E6BB568D}" destId="{6061672D-B134-1A46-B531-3ACC4393BF9D}" srcOrd="3" destOrd="0" presId="urn:microsoft.com/office/officeart/2016/7/layout/BasicLinearProcessNumbered"/>
    <dgm:cxn modelId="{35A4646D-EDB3-8D47-8E4F-C47BB60D4D38}" type="presParOf" srcId="{9797F15D-DF19-E449-B1D7-8546861A1EB7}" destId="{64EB33C3-8CC2-AC43-8A0B-20AC817E299E}" srcOrd="5" destOrd="0" presId="urn:microsoft.com/office/officeart/2016/7/layout/BasicLinearProcessNumbered"/>
    <dgm:cxn modelId="{07CF8CE7-5403-8641-BCB9-11273B63A48F}" type="presParOf" srcId="{9797F15D-DF19-E449-B1D7-8546861A1EB7}" destId="{1AADF278-376E-D14C-9168-44ABBA98DF20}" srcOrd="6" destOrd="0" presId="urn:microsoft.com/office/officeart/2016/7/layout/BasicLinearProcessNumbered"/>
    <dgm:cxn modelId="{EE9D7DE5-23D7-7C4A-84C0-F7E615A393D8}" type="presParOf" srcId="{1AADF278-376E-D14C-9168-44ABBA98DF20}" destId="{4C99CD62-6728-9044-A380-1BFFA8D8E65F}" srcOrd="0" destOrd="0" presId="urn:microsoft.com/office/officeart/2016/7/layout/BasicLinearProcessNumbered"/>
    <dgm:cxn modelId="{EC1E3CCC-A1F8-1E4D-A796-4FB636388FBD}" type="presParOf" srcId="{1AADF278-376E-D14C-9168-44ABBA98DF20}" destId="{CBA5BB6F-F986-0943-91F0-0511E09F0ADA}" srcOrd="1" destOrd="0" presId="urn:microsoft.com/office/officeart/2016/7/layout/BasicLinearProcessNumbered"/>
    <dgm:cxn modelId="{1693D128-D935-B644-9F8D-E97F45F4AA21}" type="presParOf" srcId="{1AADF278-376E-D14C-9168-44ABBA98DF20}" destId="{451F191F-F2EB-9142-94CA-BC9B91E83D0E}" srcOrd="2" destOrd="0" presId="urn:microsoft.com/office/officeart/2016/7/layout/BasicLinearProcessNumbered"/>
    <dgm:cxn modelId="{0D394490-B656-A841-9801-0AD50F2BB8CF}" type="presParOf" srcId="{1AADF278-376E-D14C-9168-44ABBA98DF20}" destId="{ABBB8D5F-BA44-F748-8EDC-B68D9CBF70B1}"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507ED-5468-B149-B814-463F711759DC}">
      <dsp:nvSpPr>
        <dsp:cNvPr id="0" name=""/>
        <dsp:cNvSpPr/>
      </dsp:nvSpPr>
      <dsp:spPr>
        <a:xfrm>
          <a:off x="3226" y="383896"/>
          <a:ext cx="2559675" cy="3583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562" tIns="330200" rIns="199562" bIns="330200" numCol="1" spcCol="1270" anchor="t" anchorCtr="0">
          <a:noAutofit/>
        </a:bodyPr>
        <a:lstStyle/>
        <a:p>
          <a:pPr marL="0" lvl="0" indent="0" algn="l" defTabSz="977900">
            <a:lnSpc>
              <a:spcPct val="90000"/>
            </a:lnSpc>
            <a:spcBef>
              <a:spcPct val="0"/>
            </a:spcBef>
            <a:spcAft>
              <a:spcPct val="35000"/>
            </a:spcAft>
            <a:buNone/>
          </a:pPr>
          <a:r>
            <a:rPr lang="en-IN" sz="2200" kern="1200"/>
            <a:t>Summarizing and identifying key points from a webpage</a:t>
          </a:r>
          <a:endParaRPr lang="en-US" sz="2200" kern="1200"/>
        </a:p>
      </dsp:txBody>
      <dsp:txXfrm>
        <a:off x="3226" y="1745643"/>
        <a:ext cx="2559675" cy="2150127"/>
      </dsp:txXfrm>
    </dsp:sp>
    <dsp:sp modelId="{E43EED04-9EE1-344C-BA35-27148C5ACFA5}">
      <dsp:nvSpPr>
        <dsp:cNvPr id="0" name=""/>
        <dsp:cNvSpPr/>
      </dsp:nvSpPr>
      <dsp:spPr>
        <a:xfrm>
          <a:off x="745532" y="742250"/>
          <a:ext cx="1075063" cy="10750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16" tIns="12700" rIns="83816"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02971" y="899689"/>
        <a:ext cx="760185" cy="760185"/>
      </dsp:txXfrm>
    </dsp:sp>
    <dsp:sp modelId="{C6D3818F-B0D2-094E-9B33-5E60DA03CB76}">
      <dsp:nvSpPr>
        <dsp:cNvPr id="0" name=""/>
        <dsp:cNvSpPr/>
      </dsp:nvSpPr>
      <dsp:spPr>
        <a:xfrm>
          <a:off x="3226" y="3967369"/>
          <a:ext cx="255967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A0D32D-FB81-0F4D-998D-64F08944A22A}">
      <dsp:nvSpPr>
        <dsp:cNvPr id="0" name=""/>
        <dsp:cNvSpPr/>
      </dsp:nvSpPr>
      <dsp:spPr>
        <a:xfrm>
          <a:off x="2818869" y="383896"/>
          <a:ext cx="2559675" cy="3583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562" tIns="330200" rIns="199562" bIns="330200" numCol="1" spcCol="1270" anchor="t" anchorCtr="0">
          <a:noAutofit/>
        </a:bodyPr>
        <a:lstStyle/>
        <a:p>
          <a:pPr marL="0" lvl="0" indent="0" algn="l" defTabSz="977900">
            <a:lnSpc>
              <a:spcPct val="90000"/>
            </a:lnSpc>
            <a:spcBef>
              <a:spcPct val="0"/>
            </a:spcBef>
            <a:spcAft>
              <a:spcPct val="35000"/>
            </a:spcAft>
            <a:buNone/>
          </a:pPr>
          <a:r>
            <a:rPr lang="en-IN" sz="2200" kern="1200"/>
            <a:t>Creating a list of FAQs tailored to the web page content</a:t>
          </a:r>
          <a:endParaRPr lang="en-US" sz="2200" kern="1200"/>
        </a:p>
      </dsp:txBody>
      <dsp:txXfrm>
        <a:off x="2818869" y="1745643"/>
        <a:ext cx="2559675" cy="2150127"/>
      </dsp:txXfrm>
    </dsp:sp>
    <dsp:sp modelId="{99598D7C-8BF4-214C-B91F-506BFDDB9D65}">
      <dsp:nvSpPr>
        <dsp:cNvPr id="0" name=""/>
        <dsp:cNvSpPr/>
      </dsp:nvSpPr>
      <dsp:spPr>
        <a:xfrm>
          <a:off x="3561174" y="742250"/>
          <a:ext cx="1075063" cy="10750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16" tIns="12700" rIns="83816"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718613" y="899689"/>
        <a:ext cx="760185" cy="760185"/>
      </dsp:txXfrm>
    </dsp:sp>
    <dsp:sp modelId="{0D820F26-0264-AB4B-BD5C-A1BB3A806E8C}">
      <dsp:nvSpPr>
        <dsp:cNvPr id="0" name=""/>
        <dsp:cNvSpPr/>
      </dsp:nvSpPr>
      <dsp:spPr>
        <a:xfrm>
          <a:off x="2818869" y="3967369"/>
          <a:ext cx="255967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AB983-0B14-6A40-84DC-E25269A688AE}">
      <dsp:nvSpPr>
        <dsp:cNvPr id="0" name=""/>
        <dsp:cNvSpPr/>
      </dsp:nvSpPr>
      <dsp:spPr>
        <a:xfrm>
          <a:off x="5634511" y="383896"/>
          <a:ext cx="2559675" cy="3583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562" tIns="330200" rIns="199562" bIns="330200" numCol="1" spcCol="1270" anchor="t" anchorCtr="0">
          <a:noAutofit/>
        </a:bodyPr>
        <a:lstStyle/>
        <a:p>
          <a:pPr marL="0" lvl="0" indent="0" algn="l" defTabSz="977900">
            <a:lnSpc>
              <a:spcPct val="90000"/>
            </a:lnSpc>
            <a:spcBef>
              <a:spcPct val="0"/>
            </a:spcBef>
            <a:spcAft>
              <a:spcPct val="35000"/>
            </a:spcAft>
            <a:buNone/>
          </a:pPr>
          <a:r>
            <a:rPr lang="en-IN" sz="2200" kern="1200"/>
            <a:t>Responding to user inquiries related to the web page</a:t>
          </a:r>
          <a:endParaRPr lang="en-US" sz="2200" kern="1200"/>
        </a:p>
      </dsp:txBody>
      <dsp:txXfrm>
        <a:off x="5634511" y="1745643"/>
        <a:ext cx="2559675" cy="2150127"/>
      </dsp:txXfrm>
    </dsp:sp>
    <dsp:sp modelId="{4ED5D437-F042-074F-AD8A-45D3D125F41A}">
      <dsp:nvSpPr>
        <dsp:cNvPr id="0" name=""/>
        <dsp:cNvSpPr/>
      </dsp:nvSpPr>
      <dsp:spPr>
        <a:xfrm>
          <a:off x="6376817" y="742250"/>
          <a:ext cx="1075063" cy="10750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16" tIns="12700" rIns="83816"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534256" y="899689"/>
        <a:ext cx="760185" cy="760185"/>
      </dsp:txXfrm>
    </dsp:sp>
    <dsp:sp modelId="{7C58302E-7B2E-AC41-A100-18776F693EBE}">
      <dsp:nvSpPr>
        <dsp:cNvPr id="0" name=""/>
        <dsp:cNvSpPr/>
      </dsp:nvSpPr>
      <dsp:spPr>
        <a:xfrm>
          <a:off x="5634511" y="3967369"/>
          <a:ext cx="255967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99CD62-6728-9044-A380-1BFFA8D8E65F}">
      <dsp:nvSpPr>
        <dsp:cNvPr id="0" name=""/>
        <dsp:cNvSpPr/>
      </dsp:nvSpPr>
      <dsp:spPr>
        <a:xfrm>
          <a:off x="8450154" y="383896"/>
          <a:ext cx="2559675" cy="358354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562" tIns="330200" rIns="199562" bIns="330200" numCol="1" spcCol="1270" anchor="t" anchorCtr="0">
          <a:noAutofit/>
        </a:bodyPr>
        <a:lstStyle/>
        <a:p>
          <a:pPr marL="0" lvl="0" indent="0" algn="l" defTabSz="977900">
            <a:lnSpc>
              <a:spcPct val="90000"/>
            </a:lnSpc>
            <a:spcBef>
              <a:spcPct val="0"/>
            </a:spcBef>
            <a:spcAft>
              <a:spcPct val="35000"/>
            </a:spcAft>
            <a:buNone/>
          </a:pPr>
          <a:r>
            <a:rPr lang="en-IN" sz="2200" kern="1200"/>
            <a:t>Proposing engaging prompts or actions inspired by the web page</a:t>
          </a:r>
          <a:endParaRPr lang="en-US" sz="2200" kern="1200"/>
        </a:p>
      </dsp:txBody>
      <dsp:txXfrm>
        <a:off x="8450154" y="1745643"/>
        <a:ext cx="2559675" cy="2150127"/>
      </dsp:txXfrm>
    </dsp:sp>
    <dsp:sp modelId="{CBA5BB6F-F986-0943-91F0-0511E09F0ADA}">
      <dsp:nvSpPr>
        <dsp:cNvPr id="0" name=""/>
        <dsp:cNvSpPr/>
      </dsp:nvSpPr>
      <dsp:spPr>
        <a:xfrm>
          <a:off x="9192460" y="742250"/>
          <a:ext cx="1075063" cy="1075063"/>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16" tIns="12700" rIns="83816"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349899" y="899689"/>
        <a:ext cx="760185" cy="760185"/>
      </dsp:txXfrm>
    </dsp:sp>
    <dsp:sp modelId="{451F191F-F2EB-9142-94CA-BC9B91E83D0E}">
      <dsp:nvSpPr>
        <dsp:cNvPr id="0" name=""/>
        <dsp:cNvSpPr/>
      </dsp:nvSpPr>
      <dsp:spPr>
        <a:xfrm>
          <a:off x="8450154" y="3967369"/>
          <a:ext cx="2559675"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09:06:59.125"/>
    </inkml:context>
    <inkml:brush xml:id="br0">
      <inkml:brushProperty name="width" value="0.05" units="cm"/>
      <inkml:brushProperty name="height" value="0.05" units="cm"/>
      <inkml:brushProperty name="color" value="#FFFFFF"/>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1651CB-CBC7-44FD-ADD5-14089471D781}" type="datetimeFigureOut">
              <a:rPr lang="en-US" smtClean="0"/>
              <a:t>1/23/25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3A479-2FC9-4EE1-9748-657E3ADD3A33}" type="slidenum">
              <a:rPr lang="en-US" smtClean="0"/>
              <a:t>‹#›</a:t>
            </a:fld>
            <a:endParaRPr lang="en-US"/>
          </a:p>
        </p:txBody>
      </p:sp>
    </p:spTree>
    <p:extLst>
      <p:ext uri="{BB962C8B-B14F-4D97-AF65-F5344CB8AC3E}">
        <p14:creationId xmlns:p14="http://schemas.microsoft.com/office/powerpoint/2010/main" val="967696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4000"/>
              <a:t>Slide 1</a:t>
            </a:r>
          </a:p>
          <a:p>
            <a:r>
              <a:rPr lang="en-IN" sz="4000"/>
              <a:t>Today, we have the privilege of presenting the product demo for MyAssistant.</a:t>
            </a:r>
          </a:p>
          <a:p>
            <a:r>
              <a:rPr lang="en-IN" sz="4000"/>
              <a:t>We began our journey approximately a year ago, and over time, MyAssistant has successfully established its own identity and become an integral part of the daily work of Walmart associates.</a:t>
            </a:r>
          </a:p>
          <a:p>
            <a:endParaRPr lang="en-IN" sz="4000"/>
          </a:p>
          <a:p>
            <a:r>
              <a:rPr lang="en-IN" sz="4000"/>
              <a:t>Over the past few months, we have conducted extensive campaigns and demonstrations for this product. Last year, we also presented MyAssistant at Demo Day. Rather than revisiting the same content, I will focus on the current areas we are prioritizing and the features planned for the coming months.</a:t>
            </a:r>
          </a:p>
          <a:p>
            <a:r>
              <a:rPr lang="en-IN" sz="4000"/>
              <a:t>Specifically, we will discuss two experiences: the "Ask My Page" feature and the Outlook plugin of "</a:t>
            </a:r>
            <a:r>
              <a:rPr lang="en-IN" sz="4000" err="1"/>
              <a:t>MyAssitant</a:t>
            </a:r>
            <a:r>
              <a:rPr lang="en-IN" sz="4000"/>
              <a:t>"</a:t>
            </a:r>
          </a:p>
          <a:p>
            <a:endParaRPr lang="en-US" sz="1800" baseline="0"/>
          </a:p>
          <a:p>
            <a:endParaRPr lang="en-US" sz="1800" baseline="0"/>
          </a:p>
        </p:txBody>
      </p:sp>
      <p:sp>
        <p:nvSpPr>
          <p:cNvPr id="4" name="Slide Number Placeholder 3"/>
          <p:cNvSpPr>
            <a:spLocks noGrp="1"/>
          </p:cNvSpPr>
          <p:nvPr>
            <p:ph type="sldNum" sz="quarter" idx="5"/>
          </p:nvPr>
        </p:nvSpPr>
        <p:spPr/>
        <p:txBody>
          <a:bodyPr/>
          <a:lstStyle/>
          <a:p>
            <a:fld id="{6DF3A479-2FC9-4EE1-9748-657E3ADD3A33}" type="slidenum">
              <a:rPr lang="en-US" smtClean="0"/>
              <a:t>1</a:t>
            </a:fld>
            <a:endParaRPr lang="en-US"/>
          </a:p>
        </p:txBody>
      </p:sp>
    </p:spTree>
    <p:extLst>
      <p:ext uri="{BB962C8B-B14F-4D97-AF65-F5344CB8AC3E}">
        <p14:creationId xmlns:p14="http://schemas.microsoft.com/office/powerpoint/2010/main" val="2378404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011F9-6BB0-DD75-A1B0-0E3D40F2D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0DE0A2-E2A4-3AC2-F07B-236E983784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97465-9477-E3CC-5049-9344B96F8992}"/>
              </a:ext>
            </a:extLst>
          </p:cNvPr>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548AC55C-0629-06FD-FF9B-9B2AC06BBFE9}"/>
              </a:ext>
            </a:extLst>
          </p:cNvPr>
          <p:cNvSpPr>
            <a:spLocks noGrp="1"/>
          </p:cNvSpPr>
          <p:nvPr>
            <p:ph type="sldNum" sz="quarter" idx="5"/>
          </p:nvPr>
        </p:nvSpPr>
        <p:spPr/>
        <p:txBody>
          <a:bodyPr/>
          <a:lstStyle/>
          <a:p>
            <a:fld id="{6DF3A479-2FC9-4EE1-9748-657E3ADD3A33}" type="slidenum">
              <a:rPr lang="en-US" smtClean="0"/>
              <a:t>10</a:t>
            </a:fld>
            <a:endParaRPr lang="en-US"/>
          </a:p>
        </p:txBody>
      </p:sp>
    </p:spTree>
    <p:extLst>
      <p:ext uri="{BB962C8B-B14F-4D97-AF65-F5344CB8AC3E}">
        <p14:creationId xmlns:p14="http://schemas.microsoft.com/office/powerpoint/2010/main" val="3530522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11</a:t>
            </a:fld>
            <a:endParaRPr lang="en-US"/>
          </a:p>
        </p:txBody>
      </p:sp>
    </p:spTree>
    <p:extLst>
      <p:ext uri="{BB962C8B-B14F-4D97-AF65-F5344CB8AC3E}">
        <p14:creationId xmlns:p14="http://schemas.microsoft.com/office/powerpoint/2010/main" val="83540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536AF-4A27-42E8-BEFF-02F6EABB0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48880-30F5-2BDB-CB99-D83D05603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ED5C6-DD8F-A1A9-C858-7218A17427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1"/>
                </a:solidFill>
                <a:latin typeface="Bogle" panose="020B0503020203060203" pitchFamily="34" charset="77"/>
              </a:rPr>
              <a:t>Browser Extension</a:t>
            </a:r>
            <a:endParaRPr lang="en-US" sz="1200" b="1" spc="0">
              <a:solidFill>
                <a:schemeClr val="bg1"/>
              </a:solidFill>
              <a:latin typeface="Bogle" panose="020B0503020203060203" pitchFamily="34" charset="77"/>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FE854EC7-0EDE-CB93-4293-819CD3FB5D37}"/>
              </a:ext>
            </a:extLst>
          </p:cNvPr>
          <p:cNvSpPr>
            <a:spLocks noGrp="1"/>
          </p:cNvSpPr>
          <p:nvPr>
            <p:ph type="sldNum" sz="quarter" idx="5"/>
          </p:nvPr>
        </p:nvSpPr>
        <p:spPr/>
        <p:txBody>
          <a:bodyPr/>
          <a:lstStyle/>
          <a:p>
            <a:fld id="{6DF3A479-2FC9-4EE1-9748-657E3ADD3A33}" type="slidenum">
              <a:rPr lang="en-US" smtClean="0"/>
              <a:t>13</a:t>
            </a:fld>
            <a:endParaRPr lang="en-US"/>
          </a:p>
        </p:txBody>
      </p:sp>
    </p:spTree>
    <p:extLst>
      <p:ext uri="{BB962C8B-B14F-4D97-AF65-F5344CB8AC3E}">
        <p14:creationId xmlns:p14="http://schemas.microsoft.com/office/powerpoint/2010/main" val="88050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D2CFC-C23B-3EE0-1B48-BCE66877E4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60EB6C-D898-4ED1-680F-78C07374F4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3FD863-75A6-7AAC-4CC4-BB01CA7F24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EC5E3E-4F26-FCBA-87BA-F64EB050C5EF}"/>
              </a:ext>
            </a:extLst>
          </p:cNvPr>
          <p:cNvSpPr>
            <a:spLocks noGrp="1"/>
          </p:cNvSpPr>
          <p:nvPr>
            <p:ph type="sldNum" sz="quarter" idx="5"/>
          </p:nvPr>
        </p:nvSpPr>
        <p:spPr/>
        <p:txBody>
          <a:bodyPr/>
          <a:lstStyle/>
          <a:p>
            <a:fld id="{6DF3A479-2FC9-4EE1-9748-657E3ADD3A33}" type="slidenum">
              <a:rPr lang="en-US" smtClean="0"/>
              <a:t>14</a:t>
            </a:fld>
            <a:endParaRPr lang="en-US"/>
          </a:p>
        </p:txBody>
      </p:sp>
    </p:spTree>
    <p:extLst>
      <p:ext uri="{BB962C8B-B14F-4D97-AF65-F5344CB8AC3E}">
        <p14:creationId xmlns:p14="http://schemas.microsoft.com/office/powerpoint/2010/main" val="312593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9E31F-AFFB-887B-7162-7EE62CA3E1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04BA6-D19B-D17A-E6BE-FF77DA4BDA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28B369-104F-9949-A82B-1329AD106592}"/>
              </a:ext>
            </a:extLst>
          </p:cNvPr>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C36D3206-48CA-F69C-6654-0995E26F2639}"/>
              </a:ext>
            </a:extLst>
          </p:cNvPr>
          <p:cNvSpPr>
            <a:spLocks noGrp="1"/>
          </p:cNvSpPr>
          <p:nvPr>
            <p:ph type="sldNum" sz="quarter" idx="5"/>
          </p:nvPr>
        </p:nvSpPr>
        <p:spPr/>
        <p:txBody>
          <a:bodyPr/>
          <a:lstStyle/>
          <a:p>
            <a:fld id="{6DF3A479-2FC9-4EE1-9748-657E3ADD3A33}" type="slidenum">
              <a:rPr lang="en-US" smtClean="0"/>
              <a:t>16</a:t>
            </a:fld>
            <a:endParaRPr lang="en-US"/>
          </a:p>
        </p:txBody>
      </p:sp>
    </p:spTree>
    <p:extLst>
      <p:ext uri="{BB962C8B-B14F-4D97-AF65-F5344CB8AC3E}">
        <p14:creationId xmlns:p14="http://schemas.microsoft.com/office/powerpoint/2010/main" val="4142603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43DD1-6EA8-6307-BAE7-499F84E3D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B0816-633F-756A-6BB5-5589D5D1D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D9294-F4ED-D809-14B3-91047378FF80}"/>
              </a:ext>
            </a:extLst>
          </p:cNvPr>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0572B0DC-615B-8CCF-C905-BAFB86BEB6C5}"/>
              </a:ext>
            </a:extLst>
          </p:cNvPr>
          <p:cNvSpPr>
            <a:spLocks noGrp="1"/>
          </p:cNvSpPr>
          <p:nvPr>
            <p:ph type="sldNum" sz="quarter" idx="5"/>
          </p:nvPr>
        </p:nvSpPr>
        <p:spPr/>
        <p:txBody>
          <a:bodyPr/>
          <a:lstStyle/>
          <a:p>
            <a:fld id="{6DF3A479-2FC9-4EE1-9748-657E3ADD3A33}" type="slidenum">
              <a:rPr lang="en-US" smtClean="0"/>
              <a:t>17</a:t>
            </a:fld>
            <a:endParaRPr lang="en-US"/>
          </a:p>
        </p:txBody>
      </p:sp>
    </p:spTree>
    <p:extLst>
      <p:ext uri="{BB962C8B-B14F-4D97-AF65-F5344CB8AC3E}">
        <p14:creationId xmlns:p14="http://schemas.microsoft.com/office/powerpoint/2010/main" val="631477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18</a:t>
            </a:fld>
            <a:endParaRPr lang="en-US"/>
          </a:p>
        </p:txBody>
      </p:sp>
    </p:spTree>
    <p:extLst>
      <p:ext uri="{BB962C8B-B14F-4D97-AF65-F5344CB8AC3E}">
        <p14:creationId xmlns:p14="http://schemas.microsoft.com/office/powerpoint/2010/main" val="3217619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1D588-513E-8A98-6D5A-A499726EB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37B98-CB91-3C19-837F-354886F22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A8BBD-C689-3F3A-B256-F5D5A83B11C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ED3ED3-9AB4-752E-9EDD-99EB105DDE72}"/>
              </a:ext>
            </a:extLst>
          </p:cNvPr>
          <p:cNvSpPr>
            <a:spLocks noGrp="1"/>
          </p:cNvSpPr>
          <p:nvPr>
            <p:ph type="sldNum" sz="quarter" idx="5"/>
          </p:nvPr>
        </p:nvSpPr>
        <p:spPr/>
        <p:txBody>
          <a:bodyPr/>
          <a:lstStyle/>
          <a:p>
            <a:fld id="{6DF3A479-2FC9-4EE1-9748-657E3ADD3A33}" type="slidenum">
              <a:rPr lang="en-US" smtClean="0"/>
              <a:t>19</a:t>
            </a:fld>
            <a:endParaRPr lang="en-US"/>
          </a:p>
        </p:txBody>
      </p:sp>
    </p:spTree>
    <p:extLst>
      <p:ext uri="{BB962C8B-B14F-4D97-AF65-F5344CB8AC3E}">
        <p14:creationId xmlns:p14="http://schemas.microsoft.com/office/powerpoint/2010/main" val="3621318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2ECB9-6D95-DAF6-65EA-BFFDDC07D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454FC-FA23-E9D0-6B40-464053316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C41854-7AB8-D132-4DE4-11ADA28B05E0}"/>
              </a:ext>
            </a:extLst>
          </p:cNvPr>
          <p:cNvSpPr>
            <a:spLocks noGrp="1"/>
          </p:cNvSpPr>
          <p:nvPr>
            <p:ph type="body" idx="1"/>
          </p:nvPr>
        </p:nvSpPr>
        <p:spPr/>
        <p:txBody>
          <a:bodyPr/>
          <a:lstStyle/>
          <a:p>
            <a:pPr algn="l">
              <a:buFont typeface="Arial" panose="020B0604020202020204" pitchFamily="34" charset="0"/>
              <a:buChar char="•"/>
            </a:pPr>
            <a:r>
              <a:rPr lang="en-IN" b="1" i="0">
                <a:solidFill>
                  <a:srgbClr val="172B4D"/>
                </a:solidFill>
                <a:effectLst/>
                <a:latin typeface="-apple-system"/>
              </a:rPr>
              <a:t>1. developed from chat GPT 4.0</a:t>
            </a:r>
          </a:p>
          <a:p>
            <a:pPr algn="l">
              <a:buFont typeface="Arial" panose="020B0604020202020204" pitchFamily="34" charset="0"/>
              <a:buChar char="•"/>
            </a:pPr>
            <a:r>
              <a:rPr lang="en-IN" b="1" i="0">
                <a:solidFill>
                  <a:srgbClr val="172B4D"/>
                </a:solidFill>
                <a:effectLst/>
                <a:latin typeface="-apple-system"/>
              </a:rPr>
              <a:t>2. Isolate the risks</a:t>
            </a:r>
            <a:r>
              <a:rPr lang="en-IN" b="0" i="0">
                <a:solidFill>
                  <a:srgbClr val="172B4D"/>
                </a:solidFill>
                <a:effectLst/>
                <a:latin typeface="-apple-system"/>
              </a:rPr>
              <a:t>: </a:t>
            </a:r>
            <a:r>
              <a:rPr lang="en-IN" b="1" i="0">
                <a:solidFill>
                  <a:srgbClr val="172B4D"/>
                </a:solidFill>
                <a:effectLst/>
                <a:latin typeface="-apple-system"/>
              </a:rPr>
              <a:t>Compartmentalize</a:t>
            </a:r>
            <a:r>
              <a:rPr lang="en-IN" b="0" i="0">
                <a:solidFill>
                  <a:srgbClr val="172B4D"/>
                </a:solidFill>
                <a:effectLst/>
                <a:latin typeface="-apple-system"/>
              </a:rPr>
              <a:t> the risks for individual tools/plugin-based services. A bad agent could be dropped from the library.</a:t>
            </a:r>
          </a:p>
          <a:p>
            <a:pPr algn="l">
              <a:buFont typeface="Arial" panose="020B0604020202020204" pitchFamily="34" charset="0"/>
              <a:buChar char="•"/>
            </a:pPr>
            <a:r>
              <a:rPr lang="en-IN" b="1" i="0">
                <a:solidFill>
                  <a:srgbClr val="172B4D"/>
                </a:solidFill>
                <a:effectLst/>
                <a:latin typeface="-apple-system"/>
              </a:rPr>
              <a:t>Mobilize a broader developer community:</a:t>
            </a:r>
            <a:r>
              <a:rPr lang="en-IN" b="0" i="0">
                <a:solidFill>
                  <a:srgbClr val="172B4D"/>
                </a:solidFill>
                <a:effectLst/>
                <a:latin typeface="-apple-system"/>
              </a:rPr>
              <a:t> Develop </a:t>
            </a:r>
            <a:r>
              <a:rPr lang="en-IN" b="1" i="0">
                <a:solidFill>
                  <a:srgbClr val="172B4D"/>
                </a:solidFill>
                <a:effectLst/>
                <a:latin typeface="-apple-system"/>
              </a:rPr>
              <a:t>flagship plugins </a:t>
            </a:r>
            <a:r>
              <a:rPr lang="en-IN" b="0" i="0">
                <a:solidFill>
                  <a:srgbClr val="172B4D"/>
                </a:solidFill>
                <a:effectLst/>
                <a:latin typeface="-apple-system"/>
              </a:rPr>
              <a:t>but</a:t>
            </a:r>
            <a:r>
              <a:rPr lang="en-IN" b="1" i="0">
                <a:solidFill>
                  <a:srgbClr val="172B4D"/>
                </a:solidFill>
                <a:effectLst/>
                <a:latin typeface="-apple-system"/>
              </a:rPr>
              <a:t> </a:t>
            </a:r>
            <a:r>
              <a:rPr lang="en-IN" b="0" i="0">
                <a:solidFill>
                  <a:srgbClr val="172B4D"/>
                </a:solidFill>
                <a:effectLst/>
                <a:latin typeface="-apple-system"/>
              </a:rPr>
              <a:t>also enable a framework to onboard plugins developed by other teams.</a:t>
            </a:r>
          </a:p>
          <a:p>
            <a:pPr algn="l">
              <a:buFont typeface="Arial" panose="020B0604020202020204" pitchFamily="34" charset="0"/>
              <a:buChar char="•"/>
            </a:pPr>
            <a:r>
              <a:rPr lang="en-IN" b="0" i="0">
                <a:solidFill>
                  <a:srgbClr val="172B4D"/>
                </a:solidFill>
                <a:effectLst/>
                <a:latin typeface="-apple-system"/>
              </a:rPr>
              <a:t>4. </a:t>
            </a:r>
            <a:r>
              <a:rPr lang="en-IN" b="1" i="0">
                <a:solidFill>
                  <a:srgbClr val="172B4D"/>
                </a:solidFill>
                <a:effectLst/>
                <a:latin typeface="-apple-system"/>
              </a:rPr>
              <a:t>RBAC:</a:t>
            </a:r>
            <a:r>
              <a:rPr lang="en-IN" b="0" i="0">
                <a:solidFill>
                  <a:srgbClr val="172B4D"/>
                </a:solidFill>
                <a:effectLst/>
                <a:latin typeface="-apple-system"/>
              </a:rPr>
              <a:t> Plugins for specific requirements from a group of people. Ex: Learning content developers need image/audio generation (computationally expensive) capabilities, the plugin service will be enabled and visible to only LCDD team users.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1" i="0">
                <a:solidFill>
                  <a:srgbClr val="172B4D"/>
                </a:solidFill>
                <a:effectLst/>
                <a:latin typeface="-apple-system"/>
              </a:rPr>
              <a:t>5. User Choice</a:t>
            </a:r>
            <a:r>
              <a:rPr lang="en-IN" b="0" i="0">
                <a:solidFill>
                  <a:srgbClr val="172B4D"/>
                </a:solidFill>
                <a:effectLst/>
                <a:latin typeface="-apple-system"/>
              </a:rPr>
              <a:t>: Users will be contextualized when they enter/load the plugin. Everything already integrated is not a better fitment here rather help to user prior knowledge what they want.</a:t>
            </a:r>
          </a:p>
          <a:p>
            <a:pPr algn="l">
              <a:buFont typeface="Arial" panose="020B0604020202020204" pitchFamily="34" charset="0"/>
              <a:buChar char="•"/>
            </a:pPr>
            <a:r>
              <a:rPr lang="en-IN" b="0" i="0">
                <a:solidFill>
                  <a:srgbClr val="172B4D"/>
                </a:solidFill>
                <a:effectLst/>
                <a:latin typeface="-apple-system"/>
              </a:rPr>
              <a:t>6 </a:t>
            </a:r>
            <a:r>
              <a:rPr lang="en-IN" b="1" i="0">
                <a:solidFill>
                  <a:srgbClr val="172B4D"/>
                </a:solidFill>
                <a:effectLst/>
                <a:latin typeface="-apple-system"/>
              </a:rPr>
              <a:t>Separate terms and conditions:</a:t>
            </a:r>
            <a:r>
              <a:rPr lang="en-IN" b="0" i="0">
                <a:solidFill>
                  <a:srgbClr val="172B4D"/>
                </a:solidFill>
                <a:effectLst/>
                <a:latin typeface="-apple-system"/>
              </a:rPr>
              <a:t> Users to </a:t>
            </a:r>
            <a:r>
              <a:rPr lang="en-IN" b="1" i="0">
                <a:solidFill>
                  <a:srgbClr val="172B4D"/>
                </a:solidFill>
                <a:effectLst/>
                <a:latin typeface="-apple-system"/>
              </a:rPr>
              <a:t>understand and agree with the risks </a:t>
            </a:r>
            <a:r>
              <a:rPr lang="en-IN" b="0" i="0">
                <a:solidFill>
                  <a:srgbClr val="172B4D"/>
                </a:solidFill>
                <a:effectLst/>
                <a:latin typeface="-apple-system"/>
              </a:rPr>
              <a:t>for incomplete answers or information before they use the plugins.</a:t>
            </a:r>
          </a:p>
          <a:p>
            <a:pPr algn="l">
              <a:buFont typeface="Arial" panose="020B0604020202020204" pitchFamily="34" charset="0"/>
              <a:buChar char="•"/>
            </a:pPr>
            <a:endParaRPr lang="en-IN" b="0" i="0">
              <a:solidFill>
                <a:srgbClr val="172B4D"/>
              </a:solidFill>
              <a:effectLst/>
              <a:latin typeface="-apple-system"/>
            </a:endParaRPr>
          </a:p>
          <a:p>
            <a:r>
              <a:rPr lang="en-US"/>
              <a:t>Experience represents journey of an user as well.</a:t>
            </a:r>
          </a:p>
        </p:txBody>
      </p:sp>
      <p:sp>
        <p:nvSpPr>
          <p:cNvPr id="4" name="Slide Number Placeholder 3">
            <a:extLst>
              <a:ext uri="{FF2B5EF4-FFF2-40B4-BE49-F238E27FC236}">
                <a16:creationId xmlns:a16="http://schemas.microsoft.com/office/drawing/2014/main" id="{83C36BC5-4D63-74FC-C2F7-05236CD8B183}"/>
              </a:ext>
            </a:extLst>
          </p:cNvPr>
          <p:cNvSpPr>
            <a:spLocks noGrp="1"/>
          </p:cNvSpPr>
          <p:nvPr>
            <p:ph type="sldNum" sz="quarter" idx="5"/>
          </p:nvPr>
        </p:nvSpPr>
        <p:spPr/>
        <p:txBody>
          <a:bodyPr/>
          <a:lstStyle/>
          <a:p>
            <a:fld id="{6DF3A479-2FC9-4EE1-9748-657E3ADD3A33}" type="slidenum">
              <a:rPr lang="en-US" smtClean="0"/>
              <a:t>20</a:t>
            </a:fld>
            <a:endParaRPr lang="en-US"/>
          </a:p>
        </p:txBody>
      </p:sp>
    </p:spTree>
    <p:extLst>
      <p:ext uri="{BB962C8B-B14F-4D97-AF65-F5344CB8AC3E}">
        <p14:creationId xmlns:p14="http://schemas.microsoft.com/office/powerpoint/2010/main" val="1764095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14A1B-31C6-2BEC-2523-026667807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55F60-0DEF-4771-8C9A-724035A22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55AF96-3370-9E25-3B58-5796E8220C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14A37B-7316-B109-2BA8-591745081059}"/>
              </a:ext>
            </a:extLst>
          </p:cNvPr>
          <p:cNvSpPr>
            <a:spLocks noGrp="1"/>
          </p:cNvSpPr>
          <p:nvPr>
            <p:ph type="sldNum" sz="quarter" idx="5"/>
          </p:nvPr>
        </p:nvSpPr>
        <p:spPr/>
        <p:txBody>
          <a:bodyPr/>
          <a:lstStyle/>
          <a:p>
            <a:fld id="{6DF3A479-2FC9-4EE1-9748-657E3ADD3A33}" type="slidenum">
              <a:rPr lang="en-US" smtClean="0"/>
              <a:t>21</a:t>
            </a:fld>
            <a:endParaRPr lang="en-US"/>
          </a:p>
        </p:txBody>
      </p:sp>
    </p:spTree>
    <p:extLst>
      <p:ext uri="{BB962C8B-B14F-4D97-AF65-F5344CB8AC3E}">
        <p14:creationId xmlns:p14="http://schemas.microsoft.com/office/powerpoint/2010/main" val="3506983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For those who are learning about MyAssistant for the first time, allow me to briefly outline its core functionalities.</a:t>
            </a:r>
          </a:p>
          <a:p>
            <a:r>
              <a:rPr lang="en-IN"/>
              <a:t>MyAssistant is built upon three foundational pillars: a traditional chatbot, advanced AI capabilities, and Walmart-specific knowledge training.</a:t>
            </a:r>
          </a:p>
          <a:p>
            <a:r>
              <a:rPr lang="en-IN"/>
              <a:t>Its unique selling proposition (USP) is its secure environment tailored specifically for Walmart associates.</a:t>
            </a:r>
          </a:p>
          <a:p>
            <a:r>
              <a:rPr lang="en-IN"/>
              <a:t>The MyAssistant experience is highly personalized, enabling associates to ask questions and receive prompt, intuitive responses.</a:t>
            </a:r>
          </a:p>
          <a:p>
            <a:r>
              <a:rPr lang="en-IN"/>
              <a:t>Leveraging domain-specific knowledge, MyAssistant can be contextualized to address the unique requirements of our associates.</a:t>
            </a:r>
          </a:p>
          <a:p>
            <a:r>
              <a:rPr lang="en-IN"/>
              <a:t>It also offers the ability to upload documents, ask related questions, obtain summaries, and retrieve precise information. Moreover, it allows associates to refer to Walmart policies and seamlessly explore business data.</a:t>
            </a:r>
          </a:p>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2</a:t>
            </a:fld>
            <a:endParaRPr lang="en-US"/>
          </a:p>
        </p:txBody>
      </p:sp>
    </p:spTree>
    <p:extLst>
      <p:ext uri="{BB962C8B-B14F-4D97-AF65-F5344CB8AC3E}">
        <p14:creationId xmlns:p14="http://schemas.microsoft.com/office/powerpoint/2010/main" val="3592508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A5E7C-0BD2-BB6C-E7F2-9CEB9E7B37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CC9C4-0342-3C43-8ACC-3B735470AD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5D89A-06B9-8FDC-E11F-2921DD84EFB4}"/>
              </a:ext>
            </a:extLst>
          </p:cNvPr>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FA01F565-6CCA-8842-DC4A-E7B1D29605D7}"/>
              </a:ext>
            </a:extLst>
          </p:cNvPr>
          <p:cNvSpPr>
            <a:spLocks noGrp="1"/>
          </p:cNvSpPr>
          <p:nvPr>
            <p:ph type="sldNum" sz="quarter" idx="5"/>
          </p:nvPr>
        </p:nvSpPr>
        <p:spPr/>
        <p:txBody>
          <a:bodyPr/>
          <a:lstStyle/>
          <a:p>
            <a:fld id="{6DF3A479-2FC9-4EE1-9748-657E3ADD3A33}" type="slidenum">
              <a:rPr lang="en-US" smtClean="0"/>
              <a:t>22</a:t>
            </a:fld>
            <a:endParaRPr lang="en-US"/>
          </a:p>
        </p:txBody>
      </p:sp>
    </p:spTree>
    <p:extLst>
      <p:ext uri="{BB962C8B-B14F-4D97-AF65-F5344CB8AC3E}">
        <p14:creationId xmlns:p14="http://schemas.microsoft.com/office/powerpoint/2010/main" val="3964963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819C7-F253-CD44-FD96-884370AB7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25753D-EDBA-7C85-9FA8-F2250C30C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C92A0-9AC5-9D97-B4EB-15F0D2FD3D30}"/>
              </a:ext>
            </a:extLst>
          </p:cNvPr>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3E253692-2423-E47E-11DE-4BF474A796F2}"/>
              </a:ext>
            </a:extLst>
          </p:cNvPr>
          <p:cNvSpPr>
            <a:spLocks noGrp="1"/>
          </p:cNvSpPr>
          <p:nvPr>
            <p:ph type="sldNum" sz="quarter" idx="5"/>
          </p:nvPr>
        </p:nvSpPr>
        <p:spPr/>
        <p:txBody>
          <a:bodyPr/>
          <a:lstStyle/>
          <a:p>
            <a:fld id="{6DF3A479-2FC9-4EE1-9748-657E3ADD3A33}" type="slidenum">
              <a:rPr lang="en-US" smtClean="0"/>
              <a:t>23</a:t>
            </a:fld>
            <a:endParaRPr lang="en-US"/>
          </a:p>
        </p:txBody>
      </p:sp>
    </p:spTree>
    <p:extLst>
      <p:ext uri="{BB962C8B-B14F-4D97-AF65-F5344CB8AC3E}">
        <p14:creationId xmlns:p14="http://schemas.microsoft.com/office/powerpoint/2010/main" val="2897379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24</a:t>
            </a:fld>
            <a:endParaRPr lang="en-US"/>
          </a:p>
        </p:txBody>
      </p:sp>
    </p:spTree>
    <p:extLst>
      <p:ext uri="{BB962C8B-B14F-4D97-AF65-F5344CB8AC3E}">
        <p14:creationId xmlns:p14="http://schemas.microsoft.com/office/powerpoint/2010/main" val="2126777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56E8D-9D63-63E2-97CA-04C9085D2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71764-119E-ABA9-782C-0E5F6FF46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A23861-D64A-3F8F-1575-5AA3245A25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9018B6-E25B-18F9-26EB-31B298EE2FF1}"/>
              </a:ext>
            </a:extLst>
          </p:cNvPr>
          <p:cNvSpPr>
            <a:spLocks noGrp="1"/>
          </p:cNvSpPr>
          <p:nvPr>
            <p:ph type="sldNum" sz="quarter" idx="5"/>
          </p:nvPr>
        </p:nvSpPr>
        <p:spPr/>
        <p:txBody>
          <a:bodyPr/>
          <a:lstStyle/>
          <a:p>
            <a:fld id="{6DF3A479-2FC9-4EE1-9748-657E3ADD3A33}" type="slidenum">
              <a:rPr lang="en-US" smtClean="0"/>
              <a:t>25</a:t>
            </a:fld>
            <a:endParaRPr lang="en-US"/>
          </a:p>
        </p:txBody>
      </p:sp>
    </p:spTree>
    <p:extLst>
      <p:ext uri="{BB962C8B-B14F-4D97-AF65-F5344CB8AC3E}">
        <p14:creationId xmlns:p14="http://schemas.microsoft.com/office/powerpoint/2010/main" val="1619120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ChatBot</a:t>
            </a:r>
            <a:r>
              <a:rPr lang="en-US"/>
              <a:t> and </a:t>
            </a:r>
            <a:r>
              <a:rPr lang="en-US" err="1"/>
              <a:t>GenAI</a:t>
            </a:r>
            <a:r>
              <a:rPr lang="en-US"/>
              <a:t> market available model already exist but bringing Walmart knowledge was the challenge.</a:t>
            </a:r>
          </a:p>
        </p:txBody>
      </p:sp>
      <p:sp>
        <p:nvSpPr>
          <p:cNvPr id="4" name="Slide Number Placeholder 3"/>
          <p:cNvSpPr>
            <a:spLocks noGrp="1"/>
          </p:cNvSpPr>
          <p:nvPr>
            <p:ph type="sldNum" sz="quarter" idx="5"/>
          </p:nvPr>
        </p:nvSpPr>
        <p:spPr/>
        <p:txBody>
          <a:bodyPr/>
          <a:lstStyle/>
          <a:p>
            <a:fld id="{6DF3A479-2FC9-4EE1-9748-657E3ADD3A33}" type="slidenum">
              <a:rPr lang="en-US" smtClean="0"/>
              <a:t>27</a:t>
            </a:fld>
            <a:endParaRPr lang="en-US"/>
          </a:p>
        </p:txBody>
      </p:sp>
    </p:spTree>
    <p:extLst>
      <p:ext uri="{BB962C8B-B14F-4D97-AF65-F5344CB8AC3E}">
        <p14:creationId xmlns:p14="http://schemas.microsoft.com/office/powerpoint/2010/main" val="3202063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28</a:t>
            </a:fld>
            <a:endParaRPr lang="en-US"/>
          </a:p>
        </p:txBody>
      </p:sp>
    </p:spTree>
    <p:extLst>
      <p:ext uri="{BB962C8B-B14F-4D97-AF65-F5344CB8AC3E}">
        <p14:creationId xmlns:p14="http://schemas.microsoft.com/office/powerpoint/2010/main" val="2054239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30</a:t>
            </a:fld>
            <a:endParaRPr lang="en-US"/>
          </a:p>
        </p:txBody>
      </p:sp>
    </p:spTree>
    <p:extLst>
      <p:ext uri="{BB962C8B-B14F-4D97-AF65-F5344CB8AC3E}">
        <p14:creationId xmlns:p14="http://schemas.microsoft.com/office/powerpoint/2010/main" val="1770416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the user need to call plugin, then </a:t>
            </a:r>
            <a:r>
              <a:rPr lang="en-US" err="1"/>
              <a:t>Myassitant</a:t>
            </a:r>
            <a:r>
              <a:rPr lang="en-US"/>
              <a:t> will recommend the plugin and finally it will call plugin when required</a:t>
            </a:r>
          </a:p>
        </p:txBody>
      </p:sp>
      <p:sp>
        <p:nvSpPr>
          <p:cNvPr id="4" name="Slide Number Placeholder 3"/>
          <p:cNvSpPr>
            <a:spLocks noGrp="1"/>
          </p:cNvSpPr>
          <p:nvPr>
            <p:ph type="sldNum" sz="quarter" idx="5"/>
          </p:nvPr>
        </p:nvSpPr>
        <p:spPr/>
        <p:txBody>
          <a:bodyPr/>
          <a:lstStyle/>
          <a:p>
            <a:fld id="{6DF3A479-2FC9-4EE1-9748-657E3ADD3A33}" type="slidenum">
              <a:rPr lang="en-US" smtClean="0"/>
              <a:t>31</a:t>
            </a:fld>
            <a:endParaRPr lang="en-US"/>
          </a:p>
        </p:txBody>
      </p:sp>
    </p:spTree>
    <p:extLst>
      <p:ext uri="{BB962C8B-B14F-4D97-AF65-F5344CB8AC3E}">
        <p14:creationId xmlns:p14="http://schemas.microsoft.com/office/powerpoint/2010/main" val="4222275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endParaRPr lang="en-US"/>
          </a:p>
          <a:p>
            <a:r>
              <a:rPr lang="en-US"/>
              <a:t>Doc AI: </a:t>
            </a:r>
          </a:p>
          <a:p>
            <a:endParaRPr lang="en-US"/>
          </a:p>
          <a:p>
            <a:r>
              <a:rPr lang="en-US"/>
              <a:t>This Plugin leverage LLM and and makes document analysis and information retrieval a breeze for </a:t>
            </a:r>
            <a:r>
              <a:rPr lang="en-US" err="1"/>
              <a:t>me@capus</a:t>
            </a:r>
            <a:r>
              <a:rPr lang="en-US"/>
              <a:t> users.</a:t>
            </a:r>
          </a:p>
          <a:p>
            <a:r>
              <a:rPr lang="en-IN" b="0" i="0">
                <a:solidFill>
                  <a:srgbClr val="323130"/>
                </a:solidFill>
                <a:effectLst/>
                <a:latin typeface="Segoe UI" panose="020B0502040204020203" pitchFamily="34" charset="0"/>
              </a:rPr>
              <a:t>users can easily generate summaries from lengthy zoom meeting transcripts, engaged in interactive Q&amp;A sessions with large files like white papers, PRDs and reports, and even automatically draft emails using information extracted from relevant PDF documents.</a:t>
            </a:r>
          </a:p>
          <a:p>
            <a:r>
              <a:rPr lang="en-IN" b="0" i="0">
                <a:solidFill>
                  <a:srgbClr val="323130"/>
                </a:solidFill>
                <a:effectLst/>
                <a:latin typeface="Segoe UI" panose="020B0502040204020203" pitchFamily="34" charset="0"/>
              </a:rPr>
              <a:t>it streamlines PDF document analysis as well/</a:t>
            </a:r>
          </a:p>
          <a:p>
            <a:endParaRPr lang="en-IN" b="0" i="0">
              <a:solidFill>
                <a:srgbClr val="323130"/>
              </a:solidFill>
              <a:effectLst/>
              <a:latin typeface="Segoe UI" panose="020B0502040204020203" pitchFamily="34" charset="0"/>
            </a:endParaRPr>
          </a:p>
          <a:p>
            <a:r>
              <a:rPr lang="en-IN" b="0" i="0">
                <a:solidFill>
                  <a:srgbClr val="323130"/>
                </a:solidFill>
                <a:effectLst/>
                <a:latin typeface="Segoe UI" panose="020B0502040204020203" pitchFamily="34" charset="0"/>
              </a:rPr>
              <a:t>Associate Benefits</a:t>
            </a:r>
          </a:p>
          <a:p>
            <a:r>
              <a:rPr lang="en-IN" b="0" i="0">
                <a:solidFill>
                  <a:srgbClr val="323130"/>
                </a:solidFill>
                <a:effectLst/>
                <a:latin typeface="Segoe UI" panose="020B0502040204020203" pitchFamily="34" charset="0"/>
              </a:rPr>
              <a:t>Associates can provide  about their yearly deductibles for each major medical plans, Yearly annual check up packages, dental cleavage and eye-sight check-ups etc, Also this plugin has features like upload document and get answer through QA,</a:t>
            </a:r>
          </a:p>
          <a:p>
            <a:endParaRPr lang="en-IN" b="0" i="0">
              <a:solidFill>
                <a:srgbClr val="323130"/>
              </a:solidFill>
              <a:effectLst/>
              <a:latin typeface="Segoe UI" panose="020B0502040204020203" pitchFamily="34" charset="0"/>
            </a:endParaRPr>
          </a:p>
          <a:p>
            <a:r>
              <a:rPr lang="en-IN" b="0" i="0">
                <a:solidFill>
                  <a:srgbClr val="323130"/>
                </a:solidFill>
                <a:effectLst/>
                <a:latin typeface="Segoe UI" panose="020B0502040204020203" pitchFamily="34" charset="0"/>
              </a:rPr>
              <a:t>Career exploration:</a:t>
            </a:r>
          </a:p>
          <a:p>
            <a:r>
              <a:rPr lang="en-IN" b="0" i="0">
                <a:solidFill>
                  <a:srgbClr val="323130"/>
                </a:solidFill>
                <a:effectLst/>
                <a:latin typeface="Segoe UI" panose="020B0502040204020203" pitchFamily="34" charset="0"/>
              </a:rPr>
              <a:t>Associates can search job based on particular Geographic location like </a:t>
            </a:r>
            <a:r>
              <a:rPr lang="en-IN" b="0" i="0" err="1">
                <a:solidFill>
                  <a:srgbClr val="323130"/>
                </a:solidFill>
                <a:effectLst/>
                <a:latin typeface="Segoe UI" panose="020B0502040204020203" pitchFamily="34" charset="0"/>
              </a:rPr>
              <a:t>Bentonvelle</a:t>
            </a:r>
            <a:r>
              <a:rPr lang="en-IN" b="0" i="0">
                <a:solidFill>
                  <a:srgbClr val="323130"/>
                </a:solidFill>
                <a:effectLst/>
                <a:latin typeface="Segoe UI" panose="020B0502040204020203" pitchFamily="34" charset="0"/>
              </a:rPr>
              <a:t> or Bangalore, based on role like “data scientist, Store Manager, </a:t>
            </a:r>
          </a:p>
          <a:p>
            <a:endParaRPr lang="en-IN" b="0" i="0">
              <a:solidFill>
                <a:srgbClr val="323130"/>
              </a:solidFill>
              <a:effectLst/>
              <a:latin typeface="Segoe UI" panose="020B0502040204020203" pitchFamily="34" charset="0"/>
            </a:endParaRPr>
          </a:p>
          <a:p>
            <a:r>
              <a:rPr lang="en-IN" b="0" i="0">
                <a:solidFill>
                  <a:srgbClr val="323130"/>
                </a:solidFill>
                <a:effectLst/>
                <a:latin typeface="Segoe UI" panose="020B0502040204020203" pitchFamily="34" charset="0"/>
              </a:rPr>
              <a:t>Associate Search: User can find in natural languages question like “all available </a:t>
            </a:r>
            <a:r>
              <a:rPr lang="en-IN" b="0" i="0" err="1">
                <a:solidFill>
                  <a:srgbClr val="323130"/>
                </a:solidFill>
                <a:effectLst/>
                <a:latin typeface="Segoe UI" panose="020B0502040204020203" pitchFamily="34" charset="0"/>
              </a:rPr>
              <a:t>datascientists</a:t>
            </a:r>
            <a:r>
              <a:rPr lang="en-IN" b="0" i="0">
                <a:solidFill>
                  <a:srgbClr val="323130"/>
                </a:solidFill>
                <a:effectLst/>
                <a:latin typeface="Segoe UI" panose="020B0502040204020203" pitchFamily="34" charset="0"/>
              </a:rPr>
              <a:t> in </a:t>
            </a:r>
            <a:r>
              <a:rPr lang="en-IN" b="0" i="0" err="1">
                <a:solidFill>
                  <a:srgbClr val="323130"/>
                </a:solidFill>
                <a:effectLst/>
                <a:latin typeface="Segoe UI" panose="020B0502040204020203" pitchFamily="34" charset="0"/>
              </a:rPr>
              <a:t>bangalore</a:t>
            </a:r>
            <a:r>
              <a:rPr lang="en-IN" b="0" i="0">
                <a:solidFill>
                  <a:srgbClr val="323130"/>
                </a:solidFill>
                <a:effectLst/>
                <a:latin typeface="Segoe UI" panose="020B0502040204020203" pitchFamily="34" charset="0"/>
              </a:rPr>
              <a:t>?” “List of product managers in Chennai”, Store as well In a store who can decorate cakes?”</a:t>
            </a:r>
          </a:p>
          <a:p>
            <a:endParaRPr lang="en-IN" b="0" i="0">
              <a:solidFill>
                <a:srgbClr val="323130"/>
              </a:solidFill>
              <a:effectLst/>
              <a:latin typeface="Segoe UI" panose="020B0502040204020203" pitchFamily="34" charset="0"/>
            </a:endParaRPr>
          </a:p>
          <a:p>
            <a:endParaRPr lang="en-IN" b="0" i="0">
              <a:solidFill>
                <a:srgbClr val="323130"/>
              </a:solidFill>
              <a:effectLst/>
              <a:latin typeface="Segoe UI" panose="020B0502040204020203" pitchFamily="34" charset="0"/>
            </a:endParaRPr>
          </a:p>
          <a:p>
            <a:endParaRPr lang="en-IN" b="0" i="0">
              <a:solidFill>
                <a:srgbClr val="32313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6DF3A479-2FC9-4EE1-9748-657E3ADD3A33}" type="slidenum">
              <a:rPr lang="en-US" smtClean="0"/>
              <a:t>32</a:t>
            </a:fld>
            <a:endParaRPr lang="en-US"/>
          </a:p>
        </p:txBody>
      </p:sp>
    </p:spTree>
    <p:extLst>
      <p:ext uri="{BB962C8B-B14F-4D97-AF65-F5344CB8AC3E}">
        <p14:creationId xmlns:p14="http://schemas.microsoft.com/office/powerpoint/2010/main" val="2536031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p:cNvSpPr>
            <a:spLocks noGrp="1"/>
          </p:cNvSpPr>
          <p:nvPr>
            <p:ph type="sldNum" sz="quarter" idx="5"/>
          </p:nvPr>
        </p:nvSpPr>
        <p:spPr/>
        <p:txBody>
          <a:bodyPr/>
          <a:lstStyle/>
          <a:p>
            <a:fld id="{6DF3A479-2FC9-4EE1-9748-657E3ADD3A33}" type="slidenum">
              <a:rPr lang="en-US" smtClean="0"/>
              <a:t>33</a:t>
            </a:fld>
            <a:endParaRPr lang="en-US"/>
          </a:p>
        </p:txBody>
      </p:sp>
    </p:spTree>
    <p:extLst>
      <p:ext uri="{BB962C8B-B14F-4D97-AF65-F5344CB8AC3E}">
        <p14:creationId xmlns:p14="http://schemas.microsoft.com/office/powerpoint/2010/main" val="229880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4582E-2D5D-898E-6A8E-47CA5A0F3B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C84C3-FF0A-822F-3921-BBE833F35C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B485D7-63DB-4F20-F05B-2D6CFC51DB67}"/>
              </a:ext>
            </a:extLst>
          </p:cNvPr>
          <p:cNvSpPr>
            <a:spLocks noGrp="1"/>
          </p:cNvSpPr>
          <p:nvPr>
            <p:ph type="body" idx="1"/>
          </p:nvPr>
        </p:nvSpPr>
        <p:spPr/>
        <p:txBody>
          <a:bodyPr/>
          <a:lstStyle/>
          <a:p>
            <a:pPr algn="l">
              <a:lnSpc>
                <a:spcPts val="1500"/>
              </a:lnSpc>
            </a:pPr>
            <a:r>
              <a:rPr lang="en-IN" b="1" i="0">
                <a:solidFill>
                  <a:srgbClr val="2E2F32"/>
                </a:solidFill>
                <a:effectLst/>
                <a:latin typeface="Bogle" panose="020B0503020203060203" pitchFamily="34" charset="77"/>
              </a:rPr>
              <a:t>My Assistant Overview</a:t>
            </a:r>
          </a:p>
          <a:p>
            <a:pPr algn="l">
              <a:lnSpc>
                <a:spcPts val="1500"/>
              </a:lnSpc>
            </a:pPr>
            <a:r>
              <a:rPr lang="en-IN" b="1" i="0">
                <a:solidFill>
                  <a:srgbClr val="2E2F32"/>
                </a:solidFill>
                <a:effectLst/>
                <a:latin typeface="Bogle" panose="020B0503020203060203" pitchFamily="34" charset="77"/>
              </a:rPr>
              <a:t>Remove: Plugin and Agent</a:t>
            </a:r>
          </a:p>
          <a:p>
            <a:pPr algn="l">
              <a:lnSpc>
                <a:spcPts val="1500"/>
              </a:lnSpc>
            </a:pPr>
            <a:r>
              <a:rPr lang="en-IN" b="1" i="0">
                <a:solidFill>
                  <a:srgbClr val="2E2F32"/>
                </a:solidFill>
                <a:effectLst/>
                <a:latin typeface="Bogle" panose="020B0503020203060203" pitchFamily="34" charset="77"/>
              </a:rPr>
              <a:t>Add: Markets (International Parity </a:t>
            </a:r>
            <a:r>
              <a:rPr lang="en-IN" b="1" i="0">
                <a:solidFill>
                  <a:srgbClr val="2E2F32"/>
                </a:solidFill>
                <a:effectLst/>
                <a:latin typeface="Bogle" panose="020B0503020203060203" pitchFamily="34" charset="77"/>
                <a:sym typeface="Wingdings" pitchFamily="2" charset="2"/>
              </a:rPr>
              <a:t> Language Parity</a:t>
            </a:r>
            <a:r>
              <a:rPr lang="en-IN" b="1" i="0">
                <a:solidFill>
                  <a:srgbClr val="2E2F32"/>
                </a:solidFill>
                <a:effectLst/>
                <a:latin typeface="Bogle" panose="020B0503020203060203" pitchFamily="34" charset="77"/>
              </a:rPr>
              <a:t>) and Add: Usage: 15WAU </a:t>
            </a:r>
          </a:p>
          <a:p>
            <a:pPr algn="l">
              <a:lnSpc>
                <a:spcPts val="1500"/>
              </a:lnSpc>
            </a:pPr>
            <a:endParaRPr lang="en-IN" b="1" i="0">
              <a:solidFill>
                <a:srgbClr val="2E2F32"/>
              </a:solidFill>
              <a:effectLst/>
              <a:latin typeface="Bogle" panose="020B0503020203060203" pitchFamily="34" charset="77"/>
            </a:endParaRPr>
          </a:p>
          <a:p>
            <a:pPr algn="l">
              <a:lnSpc>
                <a:spcPts val="1500"/>
              </a:lnSpc>
            </a:pPr>
            <a:r>
              <a:rPr lang="en-IN" b="1" i="0">
                <a:solidFill>
                  <a:srgbClr val="2E2F32"/>
                </a:solidFill>
                <a:effectLst/>
                <a:latin typeface="Bogle" panose="020B0503020203060203" pitchFamily="34" charset="77"/>
              </a:rPr>
              <a:t>Focus on </a:t>
            </a:r>
            <a:r>
              <a:rPr lang="en-IN" b="1" i="0" err="1">
                <a:solidFill>
                  <a:srgbClr val="2E2F32"/>
                </a:solidFill>
                <a:effectLst/>
                <a:latin typeface="Bogle" panose="020B0503020203060203" pitchFamily="34" charset="77"/>
              </a:rPr>
              <a:t>Homeoffice</a:t>
            </a:r>
            <a:r>
              <a:rPr lang="en-IN" b="1" i="0">
                <a:solidFill>
                  <a:srgbClr val="2E2F32"/>
                </a:solidFill>
                <a:effectLst/>
                <a:latin typeface="Bogle" panose="020B0503020203060203" pitchFamily="34" charset="77"/>
              </a:rPr>
              <a:t> Associates </a:t>
            </a:r>
            <a:r>
              <a:rPr lang="en-IN" b="1" i="0">
                <a:solidFill>
                  <a:srgbClr val="2E2F32"/>
                </a:solidFill>
                <a:effectLst/>
                <a:latin typeface="Bogle" panose="020B0503020203060203" pitchFamily="34" charset="77"/>
                <a:sym typeface="Wingdings" pitchFamily="2" charset="2"/>
              </a:rPr>
              <a:t> Now we have started building experience for field associates as well )</a:t>
            </a:r>
            <a:endParaRPr lang="en-IN" b="1" i="0">
              <a:solidFill>
                <a:srgbClr val="2E2F32"/>
              </a:solidFill>
              <a:effectLst/>
              <a:latin typeface="Bogle" panose="020B0503020203060203" pitchFamily="34" charset="77"/>
            </a:endParaRPr>
          </a:p>
          <a:p>
            <a:pPr algn="l">
              <a:lnSpc>
                <a:spcPts val="1500"/>
              </a:lnSpc>
            </a:pPr>
            <a:endParaRPr lang="en-IN" b="1" i="0">
              <a:solidFill>
                <a:srgbClr val="2E2F32"/>
              </a:solidFill>
              <a:effectLst/>
              <a:latin typeface="Bogle" panose="020B0503020203060203" pitchFamily="34" charset="77"/>
            </a:endParaRPr>
          </a:p>
          <a:p>
            <a:pPr algn="l">
              <a:lnSpc>
                <a:spcPts val="1500"/>
              </a:lnSpc>
            </a:pPr>
            <a:r>
              <a:rPr lang="en-IN" b="1" i="0">
                <a:solidFill>
                  <a:srgbClr val="2E2F32"/>
                </a:solidFill>
                <a:effectLst/>
                <a:latin typeface="Bogle" panose="020B0503020203060203" pitchFamily="34" charset="77"/>
              </a:rPr>
              <a:t>Slide 4: Key Components of MyAssistant - Plugin and Agent</a:t>
            </a:r>
          </a:p>
          <a:p>
            <a:pPr algn="l"/>
            <a:r>
              <a:rPr lang="en-IN" b="0" i="0">
                <a:solidFill>
                  <a:srgbClr val="2E2F32"/>
                </a:solidFill>
                <a:effectLst/>
                <a:latin typeface="Bogle" panose="020B0503020203060203" pitchFamily="34" charset="77"/>
              </a:rPr>
              <a:t>To understand the concept of Experience, it is essential to highlight two other components: Plugin and Agent.</a:t>
            </a:r>
          </a:p>
          <a:p>
            <a:pPr algn="l"/>
            <a:r>
              <a:rPr lang="en-IN" b="0" i="0">
                <a:solidFill>
                  <a:srgbClr val="2E2F32"/>
                </a:solidFill>
                <a:effectLst/>
                <a:latin typeface="Bogle" panose="020B0503020203060203" pitchFamily="34" charset="77"/>
              </a:rPr>
              <a:t>As mentioned, an Experience represents a journey, whereas a Plugin is a component that drives the experience. In technical terms, it is a backend microservice developed for a specific purpose. Currently, plugins require explicit selection by the user. However, our goal is to transition to an Agentic approach, where experiences will be invoked implicitly.</a:t>
            </a:r>
          </a:p>
          <a:p>
            <a:pPr algn="l"/>
            <a:r>
              <a:rPr lang="en-IN" b="0" i="0">
                <a:solidFill>
                  <a:srgbClr val="2E2F32"/>
                </a:solidFill>
                <a:effectLst/>
                <a:latin typeface="Bogle" panose="020B0503020203060203" pitchFamily="34" charset="77"/>
              </a:rPr>
              <a:t>There is a significant buzz around the Agentic approach, and we are early adopters of this methodology. We anticipate making it available to our colleagues in the coming months.</a:t>
            </a:r>
          </a:p>
          <a:p>
            <a:pPr algn="l"/>
            <a:r>
              <a:rPr lang="en-IN" b="0" i="0">
                <a:solidFill>
                  <a:srgbClr val="2E2F32"/>
                </a:solidFill>
                <a:effectLst/>
                <a:latin typeface="Bogle" panose="020B0503020203060203" pitchFamily="34" charset="77"/>
              </a:rPr>
              <a:t>As of now, MyAssistant is available through several channels, including:</a:t>
            </a:r>
          </a:p>
          <a:p>
            <a:pPr algn="l">
              <a:buFont typeface="Arial" panose="020B0604020202020204" pitchFamily="34" charset="0"/>
              <a:buChar char="•"/>
            </a:pPr>
            <a:r>
              <a:rPr lang="en-IN" b="0" i="0">
                <a:solidFill>
                  <a:srgbClr val="2E2F32"/>
                </a:solidFill>
                <a:effectLst/>
                <a:latin typeface="Bogle" panose="020B0503020203060203" pitchFamily="34" charset="77"/>
              </a:rPr>
              <a:t>MyAssistant standalone application</a:t>
            </a:r>
          </a:p>
          <a:p>
            <a:pPr algn="l">
              <a:buFont typeface="Arial" panose="020B0604020202020204" pitchFamily="34" charset="0"/>
              <a:buChar char="•"/>
            </a:pPr>
            <a:r>
              <a:rPr lang="en-IN" b="0" i="0">
                <a:solidFill>
                  <a:srgbClr val="2E2F32"/>
                </a:solidFill>
                <a:effectLst/>
                <a:latin typeface="Bogle" panose="020B0503020203060203" pitchFamily="34" charset="77"/>
              </a:rPr>
              <a:t>Platform applications like </a:t>
            </a:r>
            <a:r>
              <a:rPr lang="en-IN" b="0" i="0" err="1">
                <a:solidFill>
                  <a:srgbClr val="2E2F32"/>
                </a:solidFill>
                <a:effectLst/>
                <a:latin typeface="Bogle" panose="020B0503020203060203" pitchFamily="34" charset="77"/>
              </a:rPr>
              <a:t>Me@Campus</a:t>
            </a:r>
            <a:r>
              <a:rPr lang="en-IN" b="0" i="0">
                <a:solidFill>
                  <a:srgbClr val="2E2F32"/>
                </a:solidFill>
                <a:effectLst/>
                <a:latin typeface="Bogle" panose="020B0503020203060203" pitchFamily="34" charset="77"/>
              </a:rPr>
              <a:t> and </a:t>
            </a:r>
            <a:r>
              <a:rPr lang="en-IN" b="0" i="0" err="1">
                <a:solidFill>
                  <a:srgbClr val="2E2F32"/>
                </a:solidFill>
                <a:effectLst/>
                <a:latin typeface="Bogle" panose="020B0503020203060203" pitchFamily="34" charset="77"/>
              </a:rPr>
              <a:t>Me@Sams</a:t>
            </a:r>
            <a:endParaRPr lang="en-IN" b="0" i="0">
              <a:solidFill>
                <a:srgbClr val="2E2F32"/>
              </a:solidFill>
              <a:effectLst/>
              <a:latin typeface="Bogle" panose="020B0503020203060203" pitchFamily="34" charset="77"/>
            </a:endParaRPr>
          </a:p>
          <a:p>
            <a:pPr algn="l">
              <a:buFont typeface="Arial" panose="020B0604020202020204" pitchFamily="34" charset="0"/>
              <a:buChar char="•"/>
            </a:pPr>
            <a:r>
              <a:rPr lang="en-IN" b="0" i="0">
                <a:solidFill>
                  <a:srgbClr val="2E2F32"/>
                </a:solidFill>
                <a:effectLst/>
                <a:latin typeface="Bogle" panose="020B0503020203060203" pitchFamily="34" charset="77"/>
              </a:rPr>
              <a:t>Browser extensions, primarily for Edge and Chrome</a:t>
            </a:r>
          </a:p>
          <a:p>
            <a:pPr algn="l"/>
            <a:r>
              <a:rPr lang="en-IN" b="0" i="0">
                <a:solidFill>
                  <a:srgbClr val="2E2F32"/>
                </a:solidFill>
                <a:effectLst/>
                <a:latin typeface="Bogle" panose="020B0503020203060203" pitchFamily="34" charset="77"/>
              </a:rPr>
              <a:t>Additionally, two more channels are in the pipeline:</a:t>
            </a:r>
          </a:p>
          <a:p>
            <a:pPr algn="l">
              <a:buFont typeface="Arial" panose="020B0604020202020204" pitchFamily="34" charset="0"/>
              <a:buChar char="•"/>
            </a:pPr>
            <a:r>
              <a:rPr lang="en-IN" b="0" i="0">
                <a:solidFill>
                  <a:srgbClr val="2E2F32"/>
                </a:solidFill>
                <a:effectLst/>
                <a:latin typeface="Bogle" panose="020B0503020203060203" pitchFamily="34" charset="77"/>
              </a:rPr>
              <a:t>Outlook Add-in</a:t>
            </a:r>
          </a:p>
          <a:p>
            <a:pPr algn="l">
              <a:buFont typeface="Arial" panose="020B0604020202020204" pitchFamily="34" charset="0"/>
              <a:buChar char="•"/>
            </a:pPr>
            <a:r>
              <a:rPr lang="en-IN" b="0" i="0">
                <a:solidFill>
                  <a:srgbClr val="2E2F32"/>
                </a:solidFill>
                <a:effectLst/>
                <a:latin typeface="Bogle" panose="020B0503020203060203" pitchFamily="34" charset="77"/>
              </a:rPr>
              <a:t>Teams and Slack integrations</a:t>
            </a:r>
          </a:p>
        </p:txBody>
      </p:sp>
      <p:sp>
        <p:nvSpPr>
          <p:cNvPr id="4" name="Slide Number Placeholder 3">
            <a:extLst>
              <a:ext uri="{FF2B5EF4-FFF2-40B4-BE49-F238E27FC236}">
                <a16:creationId xmlns:a16="http://schemas.microsoft.com/office/drawing/2014/main" id="{08FD4C9E-7BC2-946C-F27B-57A51568D3D0}"/>
              </a:ext>
            </a:extLst>
          </p:cNvPr>
          <p:cNvSpPr>
            <a:spLocks noGrp="1"/>
          </p:cNvSpPr>
          <p:nvPr>
            <p:ph type="sldNum" sz="quarter" idx="5"/>
          </p:nvPr>
        </p:nvSpPr>
        <p:spPr/>
        <p:txBody>
          <a:bodyPr/>
          <a:lstStyle/>
          <a:p>
            <a:fld id="{6DF3A479-2FC9-4EE1-9748-657E3ADD3A33}" type="slidenum">
              <a:rPr lang="en-US" smtClean="0"/>
              <a:t>3</a:t>
            </a:fld>
            <a:endParaRPr lang="en-US"/>
          </a:p>
        </p:txBody>
      </p:sp>
    </p:spTree>
    <p:extLst>
      <p:ext uri="{BB962C8B-B14F-4D97-AF65-F5344CB8AC3E}">
        <p14:creationId xmlns:p14="http://schemas.microsoft.com/office/powerpoint/2010/main" val="413642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48A27-3DE7-92CF-C4AD-4317EBC032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207CA-2E4A-6AB4-92CF-DE27170736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E1236-E1C5-335E-A32C-AC4AA04BE10D}"/>
              </a:ext>
            </a:extLst>
          </p:cNvPr>
          <p:cNvSpPr>
            <a:spLocks noGrp="1"/>
          </p:cNvSpPr>
          <p:nvPr>
            <p:ph type="body" idx="1"/>
          </p:nvPr>
        </p:nvSpPr>
        <p:spPr/>
        <p:txBody>
          <a:bodyPr/>
          <a:lstStyle/>
          <a:p>
            <a:pPr algn="l">
              <a:buFont typeface="Arial" panose="020B0604020202020204" pitchFamily="34" charset="0"/>
              <a:buChar char="•"/>
            </a:pPr>
            <a:r>
              <a:rPr lang="en-IN" b="1" i="0">
                <a:solidFill>
                  <a:srgbClr val="172B4D"/>
                </a:solidFill>
                <a:effectLst/>
                <a:latin typeface="-apple-system"/>
              </a:rPr>
              <a:t>1</a:t>
            </a:r>
            <a:endParaRPr lang="en-US"/>
          </a:p>
        </p:txBody>
      </p:sp>
      <p:sp>
        <p:nvSpPr>
          <p:cNvPr id="4" name="Slide Number Placeholder 3">
            <a:extLst>
              <a:ext uri="{FF2B5EF4-FFF2-40B4-BE49-F238E27FC236}">
                <a16:creationId xmlns:a16="http://schemas.microsoft.com/office/drawing/2014/main" id="{1C44CBEA-858A-60E1-95EB-23F9085A097A}"/>
              </a:ext>
            </a:extLst>
          </p:cNvPr>
          <p:cNvSpPr>
            <a:spLocks noGrp="1"/>
          </p:cNvSpPr>
          <p:nvPr>
            <p:ph type="sldNum" sz="quarter" idx="5"/>
          </p:nvPr>
        </p:nvSpPr>
        <p:spPr/>
        <p:txBody>
          <a:bodyPr/>
          <a:lstStyle/>
          <a:p>
            <a:fld id="{6DF3A479-2FC9-4EE1-9748-657E3ADD3A33}" type="slidenum">
              <a:rPr lang="en-US" smtClean="0"/>
              <a:t>34</a:t>
            </a:fld>
            <a:endParaRPr lang="en-US"/>
          </a:p>
        </p:txBody>
      </p:sp>
    </p:spTree>
    <p:extLst>
      <p:ext uri="{BB962C8B-B14F-4D97-AF65-F5344CB8AC3E}">
        <p14:creationId xmlns:p14="http://schemas.microsoft.com/office/powerpoint/2010/main" val="4950493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1" i="0">
                <a:solidFill>
                  <a:srgbClr val="172B4D"/>
                </a:solidFill>
                <a:effectLst/>
                <a:latin typeface="-apple-system"/>
              </a:rPr>
              <a:t>1. developed from chat GPT 4.0</a:t>
            </a:r>
          </a:p>
          <a:p>
            <a:pPr algn="l">
              <a:buFont typeface="Arial" panose="020B0604020202020204" pitchFamily="34" charset="0"/>
              <a:buChar char="•"/>
            </a:pPr>
            <a:r>
              <a:rPr lang="en-IN" b="1" i="0">
                <a:solidFill>
                  <a:srgbClr val="172B4D"/>
                </a:solidFill>
                <a:effectLst/>
                <a:latin typeface="-apple-system"/>
              </a:rPr>
              <a:t>2. Isolate the risks</a:t>
            </a:r>
            <a:r>
              <a:rPr lang="en-IN" b="0" i="0">
                <a:solidFill>
                  <a:srgbClr val="172B4D"/>
                </a:solidFill>
                <a:effectLst/>
                <a:latin typeface="-apple-system"/>
              </a:rPr>
              <a:t>: </a:t>
            </a:r>
            <a:r>
              <a:rPr lang="en-IN" b="1" i="0">
                <a:solidFill>
                  <a:srgbClr val="172B4D"/>
                </a:solidFill>
                <a:effectLst/>
                <a:latin typeface="-apple-system"/>
              </a:rPr>
              <a:t>Compartmentalize</a:t>
            </a:r>
            <a:r>
              <a:rPr lang="en-IN" b="0" i="0">
                <a:solidFill>
                  <a:srgbClr val="172B4D"/>
                </a:solidFill>
                <a:effectLst/>
                <a:latin typeface="-apple-system"/>
              </a:rPr>
              <a:t> the risks for individual tools/plugin-based services. A bad agent could be dropped from the library.</a:t>
            </a:r>
          </a:p>
          <a:p>
            <a:pPr algn="l">
              <a:buFont typeface="Arial" panose="020B0604020202020204" pitchFamily="34" charset="0"/>
              <a:buChar char="•"/>
            </a:pPr>
            <a:r>
              <a:rPr lang="en-IN" b="1" i="0">
                <a:solidFill>
                  <a:srgbClr val="172B4D"/>
                </a:solidFill>
                <a:effectLst/>
                <a:latin typeface="-apple-system"/>
              </a:rPr>
              <a:t>Mobilize a broader developer community:</a:t>
            </a:r>
            <a:r>
              <a:rPr lang="en-IN" b="0" i="0">
                <a:solidFill>
                  <a:srgbClr val="172B4D"/>
                </a:solidFill>
                <a:effectLst/>
                <a:latin typeface="-apple-system"/>
              </a:rPr>
              <a:t> Develop </a:t>
            </a:r>
            <a:r>
              <a:rPr lang="en-IN" b="1" i="0">
                <a:solidFill>
                  <a:srgbClr val="172B4D"/>
                </a:solidFill>
                <a:effectLst/>
                <a:latin typeface="-apple-system"/>
              </a:rPr>
              <a:t>flagship plugins </a:t>
            </a:r>
            <a:r>
              <a:rPr lang="en-IN" b="0" i="0">
                <a:solidFill>
                  <a:srgbClr val="172B4D"/>
                </a:solidFill>
                <a:effectLst/>
                <a:latin typeface="-apple-system"/>
              </a:rPr>
              <a:t>but</a:t>
            </a:r>
            <a:r>
              <a:rPr lang="en-IN" b="1" i="0">
                <a:solidFill>
                  <a:srgbClr val="172B4D"/>
                </a:solidFill>
                <a:effectLst/>
                <a:latin typeface="-apple-system"/>
              </a:rPr>
              <a:t> </a:t>
            </a:r>
            <a:r>
              <a:rPr lang="en-IN" b="0" i="0">
                <a:solidFill>
                  <a:srgbClr val="172B4D"/>
                </a:solidFill>
                <a:effectLst/>
                <a:latin typeface="-apple-system"/>
              </a:rPr>
              <a:t>also enable a framework to onboard plugins developed by other teams.</a:t>
            </a:r>
          </a:p>
          <a:p>
            <a:pPr algn="l">
              <a:buFont typeface="Arial" panose="020B0604020202020204" pitchFamily="34" charset="0"/>
              <a:buChar char="•"/>
            </a:pPr>
            <a:r>
              <a:rPr lang="en-IN" b="0" i="0">
                <a:solidFill>
                  <a:srgbClr val="172B4D"/>
                </a:solidFill>
                <a:effectLst/>
                <a:latin typeface="-apple-system"/>
              </a:rPr>
              <a:t>4. </a:t>
            </a:r>
            <a:r>
              <a:rPr lang="en-IN" b="1" i="0">
                <a:solidFill>
                  <a:srgbClr val="172B4D"/>
                </a:solidFill>
                <a:effectLst/>
                <a:latin typeface="-apple-system"/>
              </a:rPr>
              <a:t>RBAC:</a:t>
            </a:r>
            <a:r>
              <a:rPr lang="en-IN" b="0" i="0">
                <a:solidFill>
                  <a:srgbClr val="172B4D"/>
                </a:solidFill>
                <a:effectLst/>
                <a:latin typeface="-apple-system"/>
              </a:rPr>
              <a:t> Plugins for specific requirements from a group of people. Ex: Learning content developers need image/audio generation (computationally expensive) capabilities, the plugin service will be enabled and visible to only LCDD team users.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1" i="0">
                <a:solidFill>
                  <a:srgbClr val="172B4D"/>
                </a:solidFill>
                <a:effectLst/>
                <a:latin typeface="-apple-system"/>
              </a:rPr>
              <a:t>5. User Choice</a:t>
            </a:r>
            <a:r>
              <a:rPr lang="en-IN" b="0" i="0">
                <a:solidFill>
                  <a:srgbClr val="172B4D"/>
                </a:solidFill>
                <a:effectLst/>
                <a:latin typeface="-apple-system"/>
              </a:rPr>
              <a:t>: Users will be contextualized when they enter/load the plugin. Everything already integrated is not a better fitment here rather help to user prior knowledge what they want.</a:t>
            </a:r>
          </a:p>
          <a:p>
            <a:pPr algn="l">
              <a:buFont typeface="Arial" panose="020B0604020202020204" pitchFamily="34" charset="0"/>
              <a:buChar char="•"/>
            </a:pPr>
            <a:r>
              <a:rPr lang="en-IN" b="0" i="0">
                <a:solidFill>
                  <a:srgbClr val="172B4D"/>
                </a:solidFill>
                <a:effectLst/>
                <a:latin typeface="-apple-system"/>
              </a:rPr>
              <a:t>6 </a:t>
            </a:r>
            <a:r>
              <a:rPr lang="en-IN" b="1" i="0">
                <a:solidFill>
                  <a:srgbClr val="172B4D"/>
                </a:solidFill>
                <a:effectLst/>
                <a:latin typeface="-apple-system"/>
              </a:rPr>
              <a:t>Separate terms and conditions:</a:t>
            </a:r>
            <a:r>
              <a:rPr lang="en-IN" b="0" i="0">
                <a:solidFill>
                  <a:srgbClr val="172B4D"/>
                </a:solidFill>
                <a:effectLst/>
                <a:latin typeface="-apple-system"/>
              </a:rPr>
              <a:t> Users to </a:t>
            </a:r>
            <a:r>
              <a:rPr lang="en-IN" b="1" i="0">
                <a:solidFill>
                  <a:srgbClr val="172B4D"/>
                </a:solidFill>
                <a:effectLst/>
                <a:latin typeface="-apple-system"/>
              </a:rPr>
              <a:t>understand and agree with the risks </a:t>
            </a:r>
            <a:r>
              <a:rPr lang="en-IN" b="0" i="0">
                <a:solidFill>
                  <a:srgbClr val="172B4D"/>
                </a:solidFill>
                <a:effectLst/>
                <a:latin typeface="-apple-system"/>
              </a:rPr>
              <a:t>for incomplete answers or information before they use the plugins.</a:t>
            </a:r>
          </a:p>
          <a:p>
            <a:pPr algn="l">
              <a:buFont typeface="Arial" panose="020B0604020202020204" pitchFamily="34" charset="0"/>
              <a:buChar char="•"/>
            </a:pPr>
            <a:endParaRPr lang="en-IN" b="0" i="0">
              <a:solidFill>
                <a:srgbClr val="172B4D"/>
              </a:solidFill>
              <a:effectLst/>
              <a:latin typeface="-apple-system"/>
            </a:endParaRPr>
          </a:p>
          <a:p>
            <a:r>
              <a:rPr lang="en-US"/>
              <a:t>Experience represents journey of an user as well.</a:t>
            </a:r>
          </a:p>
        </p:txBody>
      </p:sp>
      <p:sp>
        <p:nvSpPr>
          <p:cNvPr id="4" name="Slide Number Placeholder 3"/>
          <p:cNvSpPr>
            <a:spLocks noGrp="1"/>
          </p:cNvSpPr>
          <p:nvPr>
            <p:ph type="sldNum" sz="quarter" idx="5"/>
          </p:nvPr>
        </p:nvSpPr>
        <p:spPr/>
        <p:txBody>
          <a:bodyPr/>
          <a:lstStyle/>
          <a:p>
            <a:fld id="{6DF3A479-2FC9-4EE1-9748-657E3ADD3A33}" type="slidenum">
              <a:rPr lang="en-US" smtClean="0"/>
              <a:t>36</a:t>
            </a:fld>
            <a:endParaRPr lang="en-US"/>
          </a:p>
        </p:txBody>
      </p:sp>
    </p:spTree>
    <p:extLst>
      <p:ext uri="{BB962C8B-B14F-4D97-AF65-F5344CB8AC3E}">
        <p14:creationId xmlns:p14="http://schemas.microsoft.com/office/powerpoint/2010/main" val="255825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37</a:t>
            </a:fld>
            <a:endParaRPr lang="en-US"/>
          </a:p>
        </p:txBody>
      </p:sp>
    </p:spTree>
    <p:extLst>
      <p:ext uri="{BB962C8B-B14F-4D97-AF65-F5344CB8AC3E}">
        <p14:creationId xmlns:p14="http://schemas.microsoft.com/office/powerpoint/2010/main" val="858732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38</a:t>
            </a:fld>
            <a:endParaRPr lang="en-US"/>
          </a:p>
        </p:txBody>
      </p:sp>
    </p:spTree>
    <p:extLst>
      <p:ext uri="{BB962C8B-B14F-4D97-AF65-F5344CB8AC3E}">
        <p14:creationId xmlns:p14="http://schemas.microsoft.com/office/powerpoint/2010/main" val="1622842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[^1]There were multiple apps in Walmart ecosystem earlier, for serving dedicated business processes and </a:t>
            </a:r>
            <a:r>
              <a:rPr lang="en-US" err="1"/>
              <a:t>Me@Campius</a:t>
            </a:r>
            <a:r>
              <a:rPr lang="en-US"/>
              <a:t> in a mission, to give a common platform for all those apps.</a:t>
            </a:r>
          </a:p>
          <a:p>
            <a:endParaRPr lang="en-US"/>
          </a:p>
          <a:p>
            <a:r>
              <a:rPr lang="en-US"/>
              <a:t>[^2]The </a:t>
            </a:r>
            <a:r>
              <a:rPr lang="en-US" err="1"/>
              <a:t>Me@Campus</a:t>
            </a:r>
            <a:r>
              <a:rPr lang="en-US"/>
              <a:t> is consumer-grade; As we know, in the Ecommerce world Walmart everyday serves millions of customers and always focuses on customers first. , now </a:t>
            </a:r>
            <a:r>
              <a:rPr lang="en-US" err="1"/>
              <a:t>Me@Capus</a:t>
            </a:r>
            <a:r>
              <a:rPr lang="en-US"/>
              <a:t> is on a mission to bring the same satisfaction to its associates.</a:t>
            </a:r>
          </a:p>
          <a:p>
            <a:endParaRPr lang="en-US"/>
          </a:p>
          <a:p>
            <a:r>
              <a:rPr lang="en-US"/>
              <a:t>[^3]A massive company like Walmart, of-course it has different complex processes, which pragmatically influence Walmart associate's day to day life which leads towards more productivity.</a:t>
            </a:r>
          </a:p>
        </p:txBody>
      </p:sp>
      <p:sp>
        <p:nvSpPr>
          <p:cNvPr id="4" name="Slide Number Placeholder 3"/>
          <p:cNvSpPr>
            <a:spLocks noGrp="1"/>
          </p:cNvSpPr>
          <p:nvPr>
            <p:ph type="sldNum" sz="quarter" idx="5"/>
          </p:nvPr>
        </p:nvSpPr>
        <p:spPr/>
        <p:txBody>
          <a:bodyPr/>
          <a:lstStyle/>
          <a:p>
            <a:fld id="{6DF3A479-2FC9-4EE1-9748-657E3ADD3A33}" type="slidenum">
              <a:rPr lang="en-US" smtClean="0"/>
              <a:t>39</a:t>
            </a:fld>
            <a:endParaRPr lang="en-US"/>
          </a:p>
        </p:txBody>
      </p:sp>
    </p:spTree>
    <p:extLst>
      <p:ext uri="{BB962C8B-B14F-4D97-AF65-F5344CB8AC3E}">
        <p14:creationId xmlns:p14="http://schemas.microsoft.com/office/powerpoint/2010/main" val="2032382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Short term goal of </a:t>
            </a:r>
            <a:r>
              <a:rPr lang="en-US" err="1"/>
              <a:t>MyAssitant</a:t>
            </a:r>
            <a:r>
              <a:rPr lang="en-US"/>
              <a:t> is widening it’s exiting capabilities like </a:t>
            </a:r>
          </a:p>
          <a:p>
            <a:endParaRPr lang="en-US"/>
          </a:p>
          <a:p>
            <a:r>
              <a:rPr lang="en-US"/>
              <a:t>Long term Goal, In Walmart eco system there are multiple bots exists which capable of handling their own task, </a:t>
            </a:r>
            <a:r>
              <a:rPr lang="en-US" err="1"/>
              <a:t>MyAssistant</a:t>
            </a:r>
            <a:r>
              <a:rPr lang="en-US"/>
              <a:t> is going to provide a unique </a:t>
            </a:r>
            <a:r>
              <a:rPr lang="en-US" err="1"/>
              <a:t>gatway</a:t>
            </a:r>
            <a:r>
              <a:rPr lang="en-US"/>
              <a:t> of those bots.</a:t>
            </a:r>
          </a:p>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40</a:t>
            </a:fld>
            <a:endParaRPr lang="en-US"/>
          </a:p>
        </p:txBody>
      </p:sp>
    </p:spTree>
    <p:extLst>
      <p:ext uri="{BB962C8B-B14F-4D97-AF65-F5344CB8AC3E}">
        <p14:creationId xmlns:p14="http://schemas.microsoft.com/office/powerpoint/2010/main" val="3039715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[^1]For All Walmart home office Associates, a unique platform exists which provides a one-step destination of information on what each associates need most. </a:t>
            </a:r>
          </a:p>
          <a:p>
            <a:r>
              <a:rPr lang="en-US"/>
              <a:t>The name of the application is  </a:t>
            </a:r>
            <a:r>
              <a:rPr lang="en-US" err="1"/>
              <a:t>Me@campus</a:t>
            </a:r>
            <a:r>
              <a:rPr lang="en-US"/>
              <a:t>.</a:t>
            </a:r>
          </a:p>
          <a:p>
            <a:endParaRPr lang="en-US"/>
          </a:p>
          <a:p>
            <a:r>
              <a:rPr lang="en-US"/>
              <a:t> The application exists in both forms as a mobile app as well as a desktop version</a:t>
            </a:r>
          </a:p>
        </p:txBody>
      </p:sp>
      <p:sp>
        <p:nvSpPr>
          <p:cNvPr id="4" name="Slide Number Placeholder 3"/>
          <p:cNvSpPr>
            <a:spLocks noGrp="1"/>
          </p:cNvSpPr>
          <p:nvPr>
            <p:ph type="sldNum" sz="quarter" idx="5"/>
          </p:nvPr>
        </p:nvSpPr>
        <p:spPr/>
        <p:txBody>
          <a:bodyPr/>
          <a:lstStyle/>
          <a:p>
            <a:fld id="{6DF3A479-2FC9-4EE1-9748-657E3ADD3A33}" type="slidenum">
              <a:rPr lang="en-US" smtClean="0"/>
              <a:t>41</a:t>
            </a:fld>
            <a:endParaRPr lang="en-US"/>
          </a:p>
        </p:txBody>
      </p:sp>
    </p:spTree>
    <p:extLst>
      <p:ext uri="{BB962C8B-B14F-4D97-AF65-F5344CB8AC3E}">
        <p14:creationId xmlns:p14="http://schemas.microsoft.com/office/powerpoint/2010/main" val="937274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Me@Campus</a:t>
            </a:r>
            <a:r>
              <a:rPr lang="en-US"/>
              <a:t> is accessible through Mobile and Desktop as well and it has 5 major sections.</a:t>
            </a:r>
          </a:p>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42</a:t>
            </a:fld>
            <a:endParaRPr lang="en-US"/>
          </a:p>
        </p:txBody>
      </p:sp>
    </p:spTree>
    <p:extLst>
      <p:ext uri="{BB962C8B-B14F-4D97-AF65-F5344CB8AC3E}">
        <p14:creationId xmlns:p14="http://schemas.microsoft.com/office/powerpoint/2010/main" val="327179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  section has personal information, job information, job history etc.</a:t>
            </a:r>
          </a:p>
          <a:p>
            <a:endParaRPr lang="en-US"/>
          </a:p>
          <a:p>
            <a:r>
              <a:rPr lang="en-US"/>
              <a:t>My team give details of their team, onboarding details and manager can see their onboarding details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Carrier feature Walmart associates can create their own profile, get tailor made job notification also they can add skill </a:t>
            </a:r>
            <a:r>
              <a:rPr lang="en-US" err="1"/>
              <a:t>teir</a:t>
            </a:r>
            <a:r>
              <a:rPr lang="en-US"/>
              <a:t> skill.</a:t>
            </a:r>
          </a:p>
          <a:p>
            <a:endParaRPr lang="en-US"/>
          </a:p>
          <a:p>
            <a:endParaRPr lang="en-US"/>
          </a:p>
          <a:p>
            <a:r>
              <a:rPr lang="en-US"/>
              <a:t>Allow associates to manage their money – take care personal finances leveraging Walmart Eco- System.</a:t>
            </a:r>
          </a:p>
          <a:p>
            <a:endParaRPr lang="en-US"/>
          </a:p>
          <a:p>
            <a:r>
              <a:rPr lang="en-US"/>
              <a:t>Campus section navigate to a campus, select a particular campus, navigate to a meeting room, and reserve.</a:t>
            </a:r>
          </a:p>
          <a:p>
            <a:endParaRPr lang="en-US"/>
          </a:p>
        </p:txBody>
      </p:sp>
      <p:sp>
        <p:nvSpPr>
          <p:cNvPr id="4" name="Slide Number Placeholder 3"/>
          <p:cNvSpPr>
            <a:spLocks noGrp="1"/>
          </p:cNvSpPr>
          <p:nvPr>
            <p:ph type="sldNum" sz="quarter" idx="5"/>
          </p:nvPr>
        </p:nvSpPr>
        <p:spPr/>
        <p:txBody>
          <a:bodyPr/>
          <a:lstStyle/>
          <a:p>
            <a:fld id="{F7A99B35-F497-4574-B4F5-D79D3E0C64BB}" type="slidenum">
              <a:rPr lang="en-US" smtClean="0"/>
              <a:t>43</a:t>
            </a:fld>
            <a:endParaRPr lang="en-US"/>
          </a:p>
        </p:txBody>
      </p:sp>
    </p:spTree>
    <p:extLst>
      <p:ext uri="{BB962C8B-B14F-4D97-AF65-F5344CB8AC3E}">
        <p14:creationId xmlns:p14="http://schemas.microsoft.com/office/powerpoint/2010/main" val="3200614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Me @Campus page we can see many </a:t>
            </a:r>
            <a:r>
              <a:rPr lang="en-US" err="1"/>
              <a:t>vuttons</a:t>
            </a:r>
            <a:r>
              <a:rPr lang="en-US"/>
              <a:t> and links, which are called Mini-APPs</a:t>
            </a:r>
          </a:p>
        </p:txBody>
      </p:sp>
      <p:sp>
        <p:nvSpPr>
          <p:cNvPr id="4" name="Slide Number Placeholder 3"/>
          <p:cNvSpPr>
            <a:spLocks noGrp="1"/>
          </p:cNvSpPr>
          <p:nvPr>
            <p:ph type="sldNum" sz="quarter" idx="5"/>
          </p:nvPr>
        </p:nvSpPr>
        <p:spPr/>
        <p:txBody>
          <a:bodyPr/>
          <a:lstStyle/>
          <a:p>
            <a:fld id="{6DF3A479-2FC9-4EE1-9748-657E3ADD3A33}" type="slidenum">
              <a:rPr lang="en-US" smtClean="0"/>
              <a:t>44</a:t>
            </a:fld>
            <a:endParaRPr lang="en-US"/>
          </a:p>
        </p:txBody>
      </p:sp>
    </p:spTree>
    <p:extLst>
      <p:ext uri="{BB962C8B-B14F-4D97-AF65-F5344CB8AC3E}">
        <p14:creationId xmlns:p14="http://schemas.microsoft.com/office/powerpoint/2010/main" val="2595884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A3630-1050-CDDB-8221-C4B6CFAA4D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CB28B-CE82-D42F-2F2A-7E8F33CA3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D69CE-A6F7-D5FC-B0E7-4987295E0127}"/>
              </a:ext>
            </a:extLst>
          </p:cNvPr>
          <p:cNvSpPr>
            <a:spLocks noGrp="1"/>
          </p:cNvSpPr>
          <p:nvPr>
            <p:ph type="body" idx="1"/>
          </p:nvPr>
        </p:nvSpPr>
        <p:spPr/>
        <p:txBody>
          <a:bodyPr/>
          <a:lstStyle/>
          <a:p>
            <a:pPr algn="l">
              <a:lnSpc>
                <a:spcPts val="1500"/>
              </a:lnSpc>
            </a:pPr>
            <a:endParaRPr lang="en-IN" sz="1600" b="1" i="0">
              <a:solidFill>
                <a:srgbClr val="2E2F32"/>
              </a:solidFill>
              <a:effectLst/>
              <a:latin typeface="Bogle" panose="020B0503020203060203" pitchFamily="34" charset="77"/>
            </a:endParaRPr>
          </a:p>
          <a:p>
            <a:pPr algn="l">
              <a:lnSpc>
                <a:spcPts val="1500"/>
              </a:lnSpc>
            </a:pPr>
            <a:r>
              <a:rPr lang="en-IN" sz="1600" b="1" i="0">
                <a:solidFill>
                  <a:srgbClr val="2E2F32"/>
                </a:solidFill>
                <a:effectLst/>
                <a:latin typeface="Bogle" panose="020B0503020203060203" pitchFamily="34" charset="77"/>
              </a:rPr>
              <a:t>My Assistant :</a:t>
            </a:r>
          </a:p>
          <a:p>
            <a:pPr algn="l">
              <a:lnSpc>
                <a:spcPts val="1500"/>
              </a:lnSpc>
            </a:pPr>
            <a:r>
              <a:rPr lang="en-IN" sz="1600" b="1" i="0">
                <a:solidFill>
                  <a:srgbClr val="2E2F32"/>
                </a:solidFill>
                <a:effectLst/>
                <a:latin typeface="Bogle" panose="020B0503020203060203" pitchFamily="34" charset="77"/>
              </a:rPr>
              <a:t>AES Insights: Managers to </a:t>
            </a:r>
            <a:r>
              <a:rPr lang="en-IN" sz="1600" b="1" i="0" err="1">
                <a:solidFill>
                  <a:srgbClr val="2E2F32"/>
                </a:solidFill>
                <a:effectLst/>
                <a:latin typeface="Bogle" panose="020B0503020203060203" pitchFamily="34" charset="77"/>
              </a:rPr>
              <a:t>analyze</a:t>
            </a:r>
            <a:r>
              <a:rPr lang="en-IN" sz="1600" b="1" i="0">
                <a:solidFill>
                  <a:srgbClr val="2E2F32"/>
                </a:solidFill>
                <a:effectLst/>
                <a:latin typeface="Bogle" panose="020B0503020203060203" pitchFamily="34" charset="77"/>
              </a:rPr>
              <a:t> their and their directs AES report</a:t>
            </a:r>
          </a:p>
          <a:p>
            <a:pPr algn="l">
              <a:lnSpc>
                <a:spcPts val="1500"/>
              </a:lnSpc>
            </a:pPr>
            <a:r>
              <a:rPr lang="en-IN" sz="1600" b="1" i="0">
                <a:solidFill>
                  <a:srgbClr val="2E2F32"/>
                </a:solidFill>
                <a:effectLst/>
                <a:latin typeface="Bogle" panose="020B0503020203060203" pitchFamily="34" charset="77"/>
              </a:rPr>
              <a:t>Find Walmart Info (100% of Walmart Knowledge Onboarding) </a:t>
            </a:r>
            <a:r>
              <a:rPr lang="en-IN" sz="1600" b="1" i="0">
                <a:solidFill>
                  <a:srgbClr val="2E2F32"/>
                </a:solidFill>
                <a:effectLst/>
                <a:latin typeface="Bogle" panose="020B0503020203060203" pitchFamily="34" charset="77"/>
                <a:sym typeface="Wingdings" pitchFamily="2" charset="2"/>
              </a:rPr>
              <a:t> Users will be able do Q&amp;A on all Walmart knowledge information. </a:t>
            </a:r>
            <a:r>
              <a:rPr lang="en-IN" sz="1600" b="1" i="0" err="1">
                <a:solidFill>
                  <a:srgbClr val="2E2F32"/>
                </a:solidFill>
                <a:effectLst/>
                <a:latin typeface="Bogle" panose="020B0503020203060203" pitchFamily="34" charset="77"/>
                <a:sym typeface="Wingdings" pitchFamily="2" charset="2"/>
              </a:rPr>
              <a:t>One.Walmart</a:t>
            </a:r>
            <a:r>
              <a:rPr lang="en-IN" sz="1600" b="1" i="0">
                <a:solidFill>
                  <a:srgbClr val="2E2F32"/>
                </a:solidFill>
                <a:effectLst/>
                <a:latin typeface="Bogle" panose="020B0503020203060203" pitchFamily="34" charset="77"/>
                <a:sym typeface="Wingdings" pitchFamily="2" charset="2"/>
              </a:rPr>
              <a:t> policies, SOPs, service now knowledge onboarding forms. </a:t>
            </a:r>
            <a:endParaRPr lang="en-IN" sz="1600" b="1" i="0">
              <a:solidFill>
                <a:srgbClr val="2E2F32"/>
              </a:solidFill>
              <a:effectLst/>
              <a:latin typeface="Bogle" panose="020B0503020203060203" pitchFamily="34" charset="77"/>
            </a:endParaRPr>
          </a:p>
          <a:p>
            <a:pPr algn="l">
              <a:lnSpc>
                <a:spcPts val="1500"/>
              </a:lnSpc>
            </a:pPr>
            <a:r>
              <a:rPr lang="en-IN" sz="1600" b="1" i="0">
                <a:solidFill>
                  <a:srgbClr val="2E2F32"/>
                </a:solidFill>
                <a:effectLst/>
                <a:latin typeface="Bogle" panose="020B0503020203060203" pitchFamily="34" charset="77"/>
              </a:rPr>
              <a:t>PDE: Analytics, Insights (HRBPS need real time analytics, insights and recommended actions for their area of responsibility)</a:t>
            </a:r>
          </a:p>
          <a:p>
            <a:pPr algn="l">
              <a:lnSpc>
                <a:spcPts val="1500"/>
              </a:lnSpc>
            </a:pPr>
            <a:endParaRPr lang="en-IN" sz="1600" b="1" i="0">
              <a:solidFill>
                <a:srgbClr val="2E2F32"/>
              </a:solidFill>
              <a:effectLst/>
              <a:latin typeface="Bogle" panose="020B0503020203060203" pitchFamily="34" charset="77"/>
            </a:endParaRPr>
          </a:p>
          <a:p>
            <a:pPr algn="l">
              <a:lnSpc>
                <a:spcPts val="1500"/>
              </a:lnSpc>
            </a:pPr>
            <a:r>
              <a:rPr lang="en-IN" sz="1600" b="1" i="0">
                <a:solidFill>
                  <a:srgbClr val="2E2F32"/>
                </a:solidFill>
                <a:effectLst/>
                <a:latin typeface="Bogle" panose="020B0503020203060203" pitchFamily="34" charset="77"/>
              </a:rPr>
              <a:t>Agent Orchestrator: We started with experiences as tiles in our initial design as users were on a learning curve to use </a:t>
            </a:r>
            <a:r>
              <a:rPr lang="en-IN" sz="1600" b="1" i="0" err="1">
                <a:solidFill>
                  <a:srgbClr val="2E2F32"/>
                </a:solidFill>
                <a:effectLst/>
                <a:latin typeface="Bogle" panose="020B0503020203060203" pitchFamily="34" charset="77"/>
              </a:rPr>
              <a:t>GenAI</a:t>
            </a:r>
            <a:r>
              <a:rPr lang="en-IN" sz="1600" b="1" i="0">
                <a:solidFill>
                  <a:srgbClr val="2E2F32"/>
                </a:solidFill>
                <a:effectLst/>
                <a:latin typeface="Bogle" panose="020B0503020203060203" pitchFamily="34" charset="77"/>
              </a:rPr>
              <a:t>. However, we are further advancing so that user </a:t>
            </a:r>
          </a:p>
          <a:p>
            <a:pPr algn="l">
              <a:lnSpc>
                <a:spcPts val="1500"/>
              </a:lnSpc>
            </a:pPr>
            <a:endParaRPr lang="en-IN" sz="1600" b="1" i="0">
              <a:solidFill>
                <a:srgbClr val="2E2F32"/>
              </a:solidFill>
              <a:effectLst/>
              <a:latin typeface="Bogle" panose="020B0503020203060203" pitchFamily="34" charset="77"/>
            </a:endParaRPr>
          </a:p>
          <a:p>
            <a:pPr algn="l">
              <a:lnSpc>
                <a:spcPts val="1500"/>
              </a:lnSpc>
            </a:pPr>
            <a:endParaRPr lang="en-IN" sz="1600" b="1" i="0">
              <a:solidFill>
                <a:srgbClr val="2E2F32"/>
              </a:solidFill>
              <a:effectLst/>
              <a:latin typeface="Bogle" panose="020B0503020203060203" pitchFamily="34" charset="77"/>
            </a:endParaRPr>
          </a:p>
          <a:p>
            <a:pPr algn="l">
              <a:lnSpc>
                <a:spcPts val="1500"/>
              </a:lnSpc>
            </a:pPr>
            <a:endParaRPr lang="en-IN" sz="1600" b="1" i="0">
              <a:solidFill>
                <a:srgbClr val="2E2F32"/>
              </a:solidFill>
              <a:effectLst/>
              <a:latin typeface="Bogle" panose="020B0503020203060203" pitchFamily="34" charset="77"/>
            </a:endParaRPr>
          </a:p>
          <a:p>
            <a:pPr algn="l">
              <a:lnSpc>
                <a:spcPts val="1500"/>
              </a:lnSpc>
            </a:pPr>
            <a:r>
              <a:rPr lang="en-IN" sz="1600" b="1" i="0">
                <a:solidFill>
                  <a:srgbClr val="2E2F32"/>
                </a:solidFill>
                <a:effectLst/>
                <a:latin typeface="Bogle" panose="020B0503020203060203" pitchFamily="34" charset="77"/>
              </a:rPr>
              <a:t>Slide 3: MyAssistant - A Transformative Experience Platform</a:t>
            </a:r>
          </a:p>
          <a:p>
            <a:pPr algn="l"/>
            <a:r>
              <a:rPr lang="en-IN" sz="1600" b="0" i="0">
                <a:solidFill>
                  <a:srgbClr val="2E2F32"/>
                </a:solidFill>
                <a:effectLst/>
                <a:latin typeface="Bogle" panose="020B0503020203060203" pitchFamily="34" charset="77"/>
              </a:rPr>
              <a:t>The purpose of MyAssistant is to deliver a curated flow designed to solve specific purposes, creating a seamless and efficient user experience. </a:t>
            </a:r>
          </a:p>
          <a:p>
            <a:pPr algn="l"/>
            <a:endParaRPr lang="en-IN" sz="1600" b="0" i="0">
              <a:solidFill>
                <a:srgbClr val="2E2F32"/>
              </a:solidFill>
              <a:effectLst/>
              <a:latin typeface="Bogle" panose="020B0503020203060203" pitchFamily="34" charset="77"/>
            </a:endParaRPr>
          </a:p>
          <a:p>
            <a:pPr algn="l"/>
            <a:r>
              <a:rPr lang="en-IN" sz="1600" b="0" i="0">
                <a:solidFill>
                  <a:srgbClr val="2E2F32"/>
                </a:solidFill>
                <a:effectLst/>
                <a:latin typeface="Bogle" panose="020B0503020203060203" pitchFamily="34" charset="77"/>
              </a:rPr>
              <a:t>MyAssistant is not merely a chatbot; it functions as a comprehensive platform. It provides a framework that allows any team to bring their unique use cases and onboard dedicated experiences tailored to their specific areas and innovation journeys.</a:t>
            </a:r>
          </a:p>
          <a:p>
            <a:pPr algn="l"/>
            <a:r>
              <a:rPr lang="en-IN" sz="1600" b="0" i="0">
                <a:solidFill>
                  <a:srgbClr val="2E2F32"/>
                </a:solidFill>
                <a:effectLst/>
                <a:latin typeface="Bogle" panose="020B0503020203060203" pitchFamily="34" charset="77"/>
              </a:rPr>
              <a:t>Several experiences are currently available, although we won't have time to cover all of them.</a:t>
            </a:r>
          </a:p>
          <a:p>
            <a:pPr algn="l"/>
            <a:endParaRPr lang="en-IN" sz="1600" b="0" i="0">
              <a:solidFill>
                <a:srgbClr val="2E2F32"/>
              </a:solidFill>
              <a:effectLst/>
              <a:latin typeface="Bogle" panose="020B0503020203060203" pitchFamily="34" charset="77"/>
            </a:endParaRPr>
          </a:p>
          <a:p>
            <a:pPr algn="l"/>
            <a:r>
              <a:rPr lang="en-IN" sz="1600" b="0" i="0">
                <a:solidFill>
                  <a:srgbClr val="2E2F32"/>
                </a:solidFill>
                <a:effectLst/>
                <a:latin typeface="Bogle" panose="020B0503020203060203" pitchFamily="34" charset="77"/>
              </a:rPr>
              <a:t> For instance, the "People Data Experience" provides detailed information about stores and their associates. This feature allows users to generate reports and </a:t>
            </a:r>
            <a:r>
              <a:rPr lang="en-IN" sz="1600" b="0" i="0" err="1">
                <a:solidFill>
                  <a:srgbClr val="2E2F32"/>
                </a:solidFill>
                <a:effectLst/>
                <a:latin typeface="Bogle" panose="020B0503020203060203" pitchFamily="34" charset="77"/>
              </a:rPr>
              <a:t>analyze</a:t>
            </a:r>
            <a:r>
              <a:rPr lang="en-IN" sz="1600" b="0" i="0">
                <a:solidFill>
                  <a:srgbClr val="2E2F32"/>
                </a:solidFill>
                <a:effectLst/>
                <a:latin typeface="Bogle" panose="020B0503020203060203" pitchFamily="34" charset="77"/>
              </a:rPr>
              <a:t> relevant trends. Associates can also set performance goals and search for HR information through MyAssistant.</a:t>
            </a:r>
          </a:p>
          <a:p>
            <a:pPr algn="l"/>
            <a:r>
              <a:rPr lang="en-IN" sz="1600" b="0" i="0">
                <a:solidFill>
                  <a:srgbClr val="2E2F32"/>
                </a:solidFill>
                <a:effectLst/>
                <a:latin typeface="Bogle" panose="020B0503020203060203" pitchFamily="34" charset="77"/>
              </a:rPr>
              <a:t>By using MyAssistant, users are guided to write better content with Walmart-specific information, ensuring accuracy and consistency.</a:t>
            </a:r>
          </a:p>
        </p:txBody>
      </p:sp>
      <p:sp>
        <p:nvSpPr>
          <p:cNvPr id="4" name="Slide Number Placeholder 3">
            <a:extLst>
              <a:ext uri="{FF2B5EF4-FFF2-40B4-BE49-F238E27FC236}">
                <a16:creationId xmlns:a16="http://schemas.microsoft.com/office/drawing/2014/main" id="{813287EE-3462-08D4-F2E5-77F0146057C8}"/>
              </a:ext>
            </a:extLst>
          </p:cNvPr>
          <p:cNvSpPr>
            <a:spLocks noGrp="1"/>
          </p:cNvSpPr>
          <p:nvPr>
            <p:ph type="sldNum" sz="quarter" idx="5"/>
          </p:nvPr>
        </p:nvSpPr>
        <p:spPr/>
        <p:txBody>
          <a:bodyPr/>
          <a:lstStyle/>
          <a:p>
            <a:fld id="{6DF3A479-2FC9-4EE1-9748-657E3ADD3A33}" type="slidenum">
              <a:rPr lang="en-US" smtClean="0"/>
              <a:t>4</a:t>
            </a:fld>
            <a:endParaRPr lang="en-US"/>
          </a:p>
        </p:txBody>
      </p:sp>
    </p:spTree>
    <p:extLst>
      <p:ext uri="{BB962C8B-B14F-4D97-AF65-F5344CB8AC3E}">
        <p14:creationId xmlns:p14="http://schemas.microsoft.com/office/powerpoint/2010/main" val="767864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45</a:t>
            </a:fld>
            <a:endParaRPr lang="en-US"/>
          </a:p>
        </p:txBody>
      </p:sp>
    </p:spTree>
    <p:extLst>
      <p:ext uri="{BB962C8B-B14F-4D97-AF65-F5344CB8AC3E}">
        <p14:creationId xmlns:p14="http://schemas.microsoft.com/office/powerpoint/2010/main" val="40811877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48</a:t>
            </a:fld>
            <a:endParaRPr lang="en-US"/>
          </a:p>
        </p:txBody>
      </p:sp>
    </p:spTree>
    <p:extLst>
      <p:ext uri="{BB962C8B-B14F-4D97-AF65-F5344CB8AC3E}">
        <p14:creationId xmlns:p14="http://schemas.microsoft.com/office/powerpoint/2010/main" val="3780342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49</a:t>
            </a:fld>
            <a:endParaRPr lang="en-US"/>
          </a:p>
        </p:txBody>
      </p:sp>
    </p:spTree>
    <p:extLst>
      <p:ext uri="{BB962C8B-B14F-4D97-AF65-F5344CB8AC3E}">
        <p14:creationId xmlns:p14="http://schemas.microsoft.com/office/powerpoint/2010/main" val="2378404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54</a:t>
            </a:fld>
            <a:endParaRPr lang="en-US"/>
          </a:p>
        </p:txBody>
      </p:sp>
    </p:spTree>
    <p:extLst>
      <p:ext uri="{BB962C8B-B14F-4D97-AF65-F5344CB8AC3E}">
        <p14:creationId xmlns:p14="http://schemas.microsoft.com/office/powerpoint/2010/main" val="9320218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56</a:t>
            </a:fld>
            <a:endParaRPr lang="en-US"/>
          </a:p>
        </p:txBody>
      </p:sp>
    </p:spTree>
    <p:extLst>
      <p:ext uri="{BB962C8B-B14F-4D97-AF65-F5344CB8AC3E}">
        <p14:creationId xmlns:p14="http://schemas.microsoft.com/office/powerpoint/2010/main" val="3465299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2FCBA-4849-894F-31C3-03157BFAE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026CA-D342-FCFB-401C-493D255033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5D1E5-5EE5-DBF8-6D98-4245D9E41B46}"/>
              </a:ext>
            </a:extLst>
          </p:cNvPr>
          <p:cNvSpPr>
            <a:spLocks noGrp="1"/>
          </p:cNvSpPr>
          <p:nvPr>
            <p:ph type="body" idx="1"/>
          </p:nvPr>
        </p:nvSpPr>
        <p:spPr/>
        <p:txBody>
          <a:bodyPr/>
          <a:lstStyle/>
          <a:p>
            <a:pPr algn="l">
              <a:lnSpc>
                <a:spcPts val="1500"/>
              </a:lnSpc>
            </a:pPr>
            <a:r>
              <a:rPr lang="en-IN" b="1" i="0">
                <a:solidFill>
                  <a:srgbClr val="2E2F32"/>
                </a:solidFill>
                <a:effectLst/>
                <a:latin typeface="Bogle" panose="020B0503020203060203" pitchFamily="34" charset="77"/>
              </a:rPr>
              <a:t>Slide 5: Key Features of "Ask My Page"</a:t>
            </a:r>
          </a:p>
          <a:p>
            <a:pPr algn="l"/>
            <a:r>
              <a:rPr lang="en-IN" b="0" i="0">
                <a:solidFill>
                  <a:srgbClr val="2E2F32"/>
                </a:solidFill>
                <a:effectLst/>
                <a:latin typeface="Bogle" panose="020B0503020203060203" pitchFamily="34" charset="77"/>
              </a:rPr>
              <a:t>In one line, "Ask My Page" processes entire web pages, provides summaries, enables Q&amp;A, and aids in writing assignments and other documents with business information. It features summarization of the page, question and answer capabilities, and access to FAQs, serving various purposes like technical content writing and research. Engineers can use Confluence pages, Jira, ServiceNow pages, and more for their day-to-day work. Currently, it </a:t>
            </a:r>
            <a:r>
              <a:rPr lang="en-IN" b="0" i="0" err="1">
                <a:solidFill>
                  <a:srgbClr val="2E2F32"/>
                </a:solidFill>
                <a:effectLst/>
                <a:latin typeface="Bogle" panose="020B0503020203060203" pitchFamily="34" charset="77"/>
              </a:rPr>
              <a:t>analyzes</a:t>
            </a:r>
            <a:r>
              <a:rPr lang="en-IN" b="0" i="0">
                <a:solidFill>
                  <a:srgbClr val="2E2F32"/>
                </a:solidFill>
                <a:effectLst/>
                <a:latin typeface="Bogle" panose="020B0503020203060203" pitchFamily="34" charset="77"/>
              </a:rPr>
              <a:t> text and table data, and in the near future, it will support picture processing. Security measures are in place, requiring users to be on the Walmart network and VPN. Future capabilities will include multimodality, starting with image processing and expanding to internet searches, providing sources, links, and bibliographical references.</a:t>
            </a:r>
          </a:p>
        </p:txBody>
      </p:sp>
      <p:sp>
        <p:nvSpPr>
          <p:cNvPr id="4" name="Slide Number Placeholder 3">
            <a:extLst>
              <a:ext uri="{FF2B5EF4-FFF2-40B4-BE49-F238E27FC236}">
                <a16:creationId xmlns:a16="http://schemas.microsoft.com/office/drawing/2014/main" id="{4F3E2A39-CF06-833F-0744-DF84B2E72D7E}"/>
              </a:ext>
            </a:extLst>
          </p:cNvPr>
          <p:cNvSpPr>
            <a:spLocks noGrp="1"/>
          </p:cNvSpPr>
          <p:nvPr>
            <p:ph type="sldNum" sz="quarter" idx="5"/>
          </p:nvPr>
        </p:nvSpPr>
        <p:spPr/>
        <p:txBody>
          <a:bodyPr/>
          <a:lstStyle/>
          <a:p>
            <a:fld id="{6DF3A479-2FC9-4EE1-9748-657E3ADD3A33}" type="slidenum">
              <a:rPr lang="en-US" smtClean="0"/>
              <a:t>5</a:t>
            </a:fld>
            <a:endParaRPr lang="en-US"/>
          </a:p>
        </p:txBody>
      </p:sp>
    </p:spTree>
    <p:extLst>
      <p:ext uri="{BB962C8B-B14F-4D97-AF65-F5344CB8AC3E}">
        <p14:creationId xmlns:p14="http://schemas.microsoft.com/office/powerpoint/2010/main" val="366367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70AED-A358-5808-4ADA-D3284C1FA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FE217-06A1-DAAE-6282-0B183FDFF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81FB5-F9AC-7496-F3C4-8F9B62614F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814DFB-7796-49A4-CD32-C9F9A2A03BEB}"/>
              </a:ext>
            </a:extLst>
          </p:cNvPr>
          <p:cNvSpPr>
            <a:spLocks noGrp="1"/>
          </p:cNvSpPr>
          <p:nvPr>
            <p:ph type="sldNum" sz="quarter" idx="5"/>
          </p:nvPr>
        </p:nvSpPr>
        <p:spPr/>
        <p:txBody>
          <a:bodyPr/>
          <a:lstStyle/>
          <a:p>
            <a:fld id="{6DF3A479-2FC9-4EE1-9748-657E3ADD3A33}" type="slidenum">
              <a:rPr lang="en-US" smtClean="0"/>
              <a:t>6</a:t>
            </a:fld>
            <a:endParaRPr lang="en-US"/>
          </a:p>
        </p:txBody>
      </p:sp>
    </p:spTree>
    <p:extLst>
      <p:ext uri="{BB962C8B-B14F-4D97-AF65-F5344CB8AC3E}">
        <p14:creationId xmlns:p14="http://schemas.microsoft.com/office/powerpoint/2010/main" val="3334291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7413E-9C9B-2383-0B78-DE7CF3C0B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6123E4-8188-1A30-94B4-5EBDE3223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50CB8-F2A3-E6D2-CEE1-36FB2DBB64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A0B5F60C-D902-904C-C0C9-9263CD4FF3B1}"/>
              </a:ext>
            </a:extLst>
          </p:cNvPr>
          <p:cNvSpPr>
            <a:spLocks noGrp="1"/>
          </p:cNvSpPr>
          <p:nvPr>
            <p:ph type="sldNum" sz="quarter" idx="5"/>
          </p:nvPr>
        </p:nvSpPr>
        <p:spPr/>
        <p:txBody>
          <a:bodyPr/>
          <a:lstStyle/>
          <a:p>
            <a:fld id="{6DF3A479-2FC9-4EE1-9748-657E3ADD3A33}" type="slidenum">
              <a:rPr lang="en-US" smtClean="0"/>
              <a:t>7</a:t>
            </a:fld>
            <a:endParaRPr lang="en-US"/>
          </a:p>
        </p:txBody>
      </p:sp>
    </p:spTree>
    <p:extLst>
      <p:ext uri="{BB962C8B-B14F-4D97-AF65-F5344CB8AC3E}">
        <p14:creationId xmlns:p14="http://schemas.microsoft.com/office/powerpoint/2010/main" val="3849354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Content and PII moderation.</a:t>
            </a:r>
          </a:p>
          <a:p>
            <a:pPr marL="171450" indent="-171450">
              <a:buFontTx/>
              <a:buChar char="-"/>
            </a:pPr>
            <a:endParaRPr lang="en-US"/>
          </a:p>
          <a:p>
            <a:pPr marL="171450" indent="-171450">
              <a:buFontTx/>
              <a:buChar char="-"/>
            </a:pPr>
            <a:r>
              <a:rPr lang="en-US" err="1"/>
              <a:t>MyAssistant</a:t>
            </a:r>
            <a:r>
              <a:rPr lang="en-US"/>
              <a:t> </a:t>
            </a:r>
            <a:r>
              <a:rPr lang="en-US" err="1"/>
              <a:t>Productiviy</a:t>
            </a:r>
            <a:r>
              <a:rPr lang="en-US"/>
              <a:t> box - Remove</a:t>
            </a:r>
          </a:p>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8</a:t>
            </a:fld>
            <a:endParaRPr lang="en-US"/>
          </a:p>
        </p:txBody>
      </p:sp>
    </p:spTree>
    <p:extLst>
      <p:ext uri="{BB962C8B-B14F-4D97-AF65-F5344CB8AC3E}">
        <p14:creationId xmlns:p14="http://schemas.microsoft.com/office/powerpoint/2010/main" val="605124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4268A-C612-BE8A-B46A-F876869F8F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03EFF5-03CB-FF3B-A835-52AD23CF9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506D0-EA08-9C0A-A049-A0BF459A48A7}"/>
              </a:ext>
            </a:extLst>
          </p:cNvPr>
          <p:cNvSpPr>
            <a:spLocks noGrp="1"/>
          </p:cNvSpPr>
          <p:nvPr>
            <p:ph type="body" idx="1"/>
          </p:nvPr>
        </p:nvSpPr>
        <p:spPr/>
        <p:txBody>
          <a:bodyPr/>
          <a:lstStyle/>
          <a:p>
            <a:pPr marL="171450" indent="-171450">
              <a:buFontTx/>
              <a:buChar char="-"/>
            </a:pPr>
            <a:r>
              <a:rPr lang="en-US"/>
              <a:t>Content and PII moderation.</a:t>
            </a:r>
          </a:p>
          <a:p>
            <a:pPr marL="171450" indent="-171450">
              <a:buFontTx/>
              <a:buChar char="-"/>
            </a:pPr>
            <a:endParaRPr lang="en-US"/>
          </a:p>
          <a:p>
            <a:pPr marL="171450" indent="-171450">
              <a:buFontTx/>
              <a:buChar char="-"/>
            </a:pPr>
            <a:r>
              <a:rPr lang="en-US" err="1"/>
              <a:t>MyAssistant</a:t>
            </a:r>
            <a:r>
              <a:rPr lang="en-US"/>
              <a:t> </a:t>
            </a:r>
            <a:r>
              <a:rPr lang="en-US" err="1"/>
              <a:t>Productiviy</a:t>
            </a:r>
            <a:r>
              <a:rPr lang="en-US"/>
              <a:t> box - Remove</a:t>
            </a:r>
          </a:p>
          <a:p>
            <a:endParaRPr lang="en-US"/>
          </a:p>
        </p:txBody>
      </p:sp>
      <p:sp>
        <p:nvSpPr>
          <p:cNvPr id="4" name="Slide Number Placeholder 3">
            <a:extLst>
              <a:ext uri="{FF2B5EF4-FFF2-40B4-BE49-F238E27FC236}">
                <a16:creationId xmlns:a16="http://schemas.microsoft.com/office/drawing/2014/main" id="{9C055DE7-C17A-E1E8-84AA-1BE03E3DE215}"/>
              </a:ext>
            </a:extLst>
          </p:cNvPr>
          <p:cNvSpPr>
            <a:spLocks noGrp="1"/>
          </p:cNvSpPr>
          <p:nvPr>
            <p:ph type="sldNum" sz="quarter" idx="5"/>
          </p:nvPr>
        </p:nvSpPr>
        <p:spPr/>
        <p:txBody>
          <a:bodyPr/>
          <a:lstStyle/>
          <a:p>
            <a:fld id="{6DF3A479-2FC9-4EE1-9748-657E3ADD3A33}" type="slidenum">
              <a:rPr lang="en-US" smtClean="0"/>
              <a:t>9</a:t>
            </a:fld>
            <a:endParaRPr lang="en-US"/>
          </a:p>
        </p:txBody>
      </p:sp>
    </p:spTree>
    <p:extLst>
      <p:ext uri="{BB962C8B-B14F-4D97-AF65-F5344CB8AC3E}">
        <p14:creationId xmlns:p14="http://schemas.microsoft.com/office/powerpoint/2010/main" val="3606271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0" name="Picture 9" descr="A blue background with circles&#10;&#10;Description automatically generated">
            <a:extLst>
              <a:ext uri="{FF2B5EF4-FFF2-40B4-BE49-F238E27FC236}">
                <a16:creationId xmlns:a16="http://schemas.microsoft.com/office/drawing/2014/main" id="{820FE816-64F4-9616-7374-DB998FF409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BFC6053-2656-8488-A0B0-D5AD40001F7A}"/>
              </a:ext>
            </a:extLst>
          </p:cNvPr>
          <p:cNvSpPr>
            <a:spLocks noGrp="1"/>
          </p:cNvSpPr>
          <p:nvPr>
            <p:ph type="ftr" sz="quarter" idx="3"/>
          </p:nvPr>
        </p:nvSpPr>
        <p:spPr>
          <a:xfrm>
            <a:off x="553586"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7" name="Title 1">
            <a:extLst>
              <a:ext uri="{FF2B5EF4-FFF2-40B4-BE49-F238E27FC236}">
                <a16:creationId xmlns:a16="http://schemas.microsoft.com/office/drawing/2014/main" id="{FFFD38ED-C1D1-C5C2-E9CF-BD3FC4C04EBA}"/>
              </a:ext>
            </a:extLst>
          </p:cNvPr>
          <p:cNvSpPr>
            <a:spLocks noGrp="1"/>
          </p:cNvSpPr>
          <p:nvPr>
            <p:ph type="ctrTitle" hasCustomPrompt="1"/>
          </p:nvPr>
        </p:nvSpPr>
        <p:spPr>
          <a:xfrm>
            <a:off x="553586" y="2650259"/>
            <a:ext cx="4995735" cy="1489663"/>
          </a:xfrm>
        </p:spPr>
        <p:txBody>
          <a:bodyPr anchor="t" anchorCtr="0"/>
          <a:lstStyle>
            <a:lvl1pPr algn="l">
              <a:defRPr sz="4800" b="0" i="0">
                <a:solidFill>
                  <a:schemeClr val="bg1"/>
                </a:solidFill>
                <a:latin typeface="Bogle" panose="020B0503020203060203" pitchFamily="34" charset="77"/>
              </a:defRPr>
            </a:lvl1pPr>
          </a:lstStyle>
          <a:p>
            <a:r>
              <a:rPr lang="en-US"/>
              <a:t>Click to edit master title</a:t>
            </a:r>
          </a:p>
        </p:txBody>
      </p:sp>
      <p:cxnSp>
        <p:nvCxnSpPr>
          <p:cNvPr id="18" name="Straight Connector 17">
            <a:extLst>
              <a:ext uri="{FF2B5EF4-FFF2-40B4-BE49-F238E27FC236}">
                <a16:creationId xmlns:a16="http://schemas.microsoft.com/office/drawing/2014/main" id="{01F7047F-5A22-9872-4B9B-1C3877E18672}"/>
              </a:ext>
            </a:extLst>
          </p:cNvPr>
          <p:cNvCxnSpPr/>
          <p:nvPr userDrawn="1"/>
        </p:nvCxnSpPr>
        <p:spPr>
          <a:xfrm>
            <a:off x="712206" y="4248716"/>
            <a:ext cx="1507253" cy="0"/>
          </a:xfrm>
          <a:prstGeom prst="line">
            <a:avLst/>
          </a:prstGeom>
          <a:ln w="50800" cap="rnd">
            <a:solidFill>
              <a:srgbClr val="FFC02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423779D8-B287-8AB7-03CF-4390C3A38A1D}"/>
              </a:ext>
            </a:extLst>
          </p:cNvPr>
          <p:cNvSpPr>
            <a:spLocks noGrp="1"/>
          </p:cNvSpPr>
          <p:nvPr>
            <p:ph type="body" idx="1" hasCustomPrompt="1"/>
          </p:nvPr>
        </p:nvSpPr>
        <p:spPr>
          <a:xfrm>
            <a:off x="625151" y="4685375"/>
            <a:ext cx="4767854" cy="365126"/>
          </a:xfrm>
        </p:spPr>
        <p:txBody>
          <a:bodyPr>
            <a:noAutofit/>
          </a:bodyPr>
          <a:lstStyle>
            <a:lvl1pPr marL="0" indent="0" algn="l">
              <a:buNone/>
              <a:defRPr sz="1800" b="0" i="0">
                <a:solidFill>
                  <a:schemeClr val="bg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 or Event</a:t>
            </a:r>
          </a:p>
        </p:txBody>
      </p:sp>
      <p:sp>
        <p:nvSpPr>
          <p:cNvPr id="21" name="Text Placeholder 17">
            <a:extLst>
              <a:ext uri="{FF2B5EF4-FFF2-40B4-BE49-F238E27FC236}">
                <a16:creationId xmlns:a16="http://schemas.microsoft.com/office/drawing/2014/main" id="{BF54FD83-A4C0-0E6F-485E-00CDFD87B93F}"/>
              </a:ext>
            </a:extLst>
          </p:cNvPr>
          <p:cNvSpPr>
            <a:spLocks noGrp="1"/>
          </p:cNvSpPr>
          <p:nvPr>
            <p:ph type="body" sz="quarter" idx="10"/>
          </p:nvPr>
        </p:nvSpPr>
        <p:spPr>
          <a:xfrm>
            <a:off x="625150" y="2076335"/>
            <a:ext cx="4995735" cy="313126"/>
          </a:xfrm>
        </p:spPr>
        <p:txBody>
          <a:bodyPr>
            <a:normAutofit/>
          </a:bodyPr>
          <a:lstStyle>
            <a:lvl1pPr marL="0" indent="0">
              <a:buNone/>
              <a:defRPr sz="2000" b="0">
                <a:solidFill>
                  <a:schemeClr val="bg1"/>
                </a:solidFill>
              </a:defRPr>
            </a:lvl1pPr>
            <a:lvl2pPr marL="457200" indent="0">
              <a:buNone/>
              <a:defRPr/>
            </a:lvl2pPr>
          </a:lstStyle>
          <a:p>
            <a:pPr lvl="0"/>
            <a:r>
              <a:rPr lang="en-US"/>
              <a:t>Click to edit Master text style</a:t>
            </a:r>
          </a:p>
        </p:txBody>
      </p:sp>
      <p:pic>
        <p:nvPicPr>
          <p:cNvPr id="6" name="Graphic 5">
            <a:extLst>
              <a:ext uri="{FF2B5EF4-FFF2-40B4-BE49-F238E27FC236}">
                <a16:creationId xmlns:a16="http://schemas.microsoft.com/office/drawing/2014/main" id="{C12E8E9C-78B3-E660-ABE6-3D549B8940E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263" y="371672"/>
            <a:ext cx="3337591" cy="1159210"/>
          </a:xfrm>
          <a:prstGeom prst="rect">
            <a:avLst/>
          </a:prstGeom>
        </p:spPr>
      </p:pic>
    </p:spTree>
    <p:extLst>
      <p:ext uri="{BB962C8B-B14F-4D97-AF65-F5344CB8AC3E}">
        <p14:creationId xmlns:p14="http://schemas.microsoft.com/office/powerpoint/2010/main" val="329957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22D4643-740D-0C19-177E-03A77D5B1712}"/>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5" name="Slide Number Placeholder 5">
            <a:extLst>
              <a:ext uri="{FF2B5EF4-FFF2-40B4-BE49-F238E27FC236}">
                <a16:creationId xmlns:a16="http://schemas.microsoft.com/office/drawing/2014/main" id="{C1D0CA65-AD56-2041-50CC-EA5354016672}"/>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spTree>
    <p:extLst>
      <p:ext uri="{BB962C8B-B14F-4D97-AF65-F5344CB8AC3E}">
        <p14:creationId xmlns:p14="http://schemas.microsoft.com/office/powerpoint/2010/main" val="2484860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descr="A picture containing person&#10;&#10;Description automatically generated">
            <a:extLst>
              <a:ext uri="{FF2B5EF4-FFF2-40B4-BE49-F238E27FC236}">
                <a16:creationId xmlns:a16="http://schemas.microsoft.com/office/drawing/2014/main" id="{39BFDD3F-EFCC-3C04-FBDC-A0446C68BE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E73A25-A423-C94F-B0D9-986EB6563007}"/>
              </a:ext>
            </a:extLst>
          </p:cNvPr>
          <p:cNvSpPr>
            <a:spLocks noGrp="1"/>
          </p:cNvSpPr>
          <p:nvPr>
            <p:ph type="ctrTitle" hasCustomPrompt="1"/>
          </p:nvPr>
        </p:nvSpPr>
        <p:spPr>
          <a:xfrm>
            <a:off x="553586" y="2650259"/>
            <a:ext cx="5034414" cy="1489663"/>
          </a:xfrm>
        </p:spPr>
        <p:txBody>
          <a:bodyPr anchor="t" anchorCtr="0"/>
          <a:lstStyle>
            <a:lvl1pPr algn="l">
              <a:defRPr sz="4800" b="0" i="0">
                <a:solidFill>
                  <a:schemeClr val="tx1"/>
                </a:solidFill>
                <a:latin typeface="Bogle" panose="020B0503020203060203" pitchFamily="34" charset="77"/>
              </a:defRPr>
            </a:lvl1pPr>
          </a:lstStyle>
          <a:p>
            <a:r>
              <a:rPr lang="en-US"/>
              <a:t>Click to edit master title</a:t>
            </a:r>
          </a:p>
        </p:txBody>
      </p:sp>
      <p:cxnSp>
        <p:nvCxnSpPr>
          <p:cNvPr id="6" name="Straight Connector 5">
            <a:extLst>
              <a:ext uri="{FF2B5EF4-FFF2-40B4-BE49-F238E27FC236}">
                <a16:creationId xmlns:a16="http://schemas.microsoft.com/office/drawing/2014/main" id="{C258069A-6587-1442-806A-4C461B6F20F6}"/>
              </a:ext>
            </a:extLst>
          </p:cNvPr>
          <p:cNvCxnSpPr/>
          <p:nvPr userDrawn="1"/>
        </p:nvCxnSpPr>
        <p:spPr>
          <a:xfrm>
            <a:off x="712206" y="4248716"/>
            <a:ext cx="1507253" cy="0"/>
          </a:xfrm>
          <a:prstGeom prst="line">
            <a:avLst/>
          </a:prstGeom>
          <a:ln w="50800" cap="rnd">
            <a:solidFill>
              <a:srgbClr val="FFC02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D9E161-7CEE-8C44-A2AB-6C4B1AD0BCEF}"/>
              </a:ext>
            </a:extLst>
          </p:cNvPr>
          <p:cNvSpPr>
            <a:spLocks noGrp="1"/>
          </p:cNvSpPr>
          <p:nvPr>
            <p:ph type="body" idx="1" hasCustomPrompt="1"/>
          </p:nvPr>
        </p:nvSpPr>
        <p:spPr>
          <a:xfrm>
            <a:off x="625151" y="4685375"/>
            <a:ext cx="4767854" cy="365126"/>
          </a:xfrm>
        </p:spPr>
        <p:txBody>
          <a:bodyPr>
            <a:noAutofit/>
          </a:bodyPr>
          <a:lstStyle>
            <a:lvl1pPr marL="0" indent="0" algn="l">
              <a:buNone/>
              <a:defRPr sz="1800" b="0" i="0">
                <a:solidFill>
                  <a:schemeClr val="tx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 or Event</a:t>
            </a:r>
          </a:p>
        </p:txBody>
      </p:sp>
      <p:sp>
        <p:nvSpPr>
          <p:cNvPr id="3" name="Footer Placeholder 4">
            <a:extLst>
              <a:ext uri="{FF2B5EF4-FFF2-40B4-BE49-F238E27FC236}">
                <a16:creationId xmlns:a16="http://schemas.microsoft.com/office/drawing/2014/main" id="{4BFC6053-2656-8488-A0B0-D5AD40001F7A}"/>
              </a:ext>
            </a:extLst>
          </p:cNvPr>
          <p:cNvSpPr>
            <a:spLocks noGrp="1"/>
          </p:cNvSpPr>
          <p:nvPr>
            <p:ph type="ftr" sz="quarter" idx="3"/>
          </p:nvPr>
        </p:nvSpPr>
        <p:spPr>
          <a:xfrm>
            <a:off x="553586"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pic>
        <p:nvPicPr>
          <p:cNvPr id="5" name="Graphic 4">
            <a:extLst>
              <a:ext uri="{FF2B5EF4-FFF2-40B4-BE49-F238E27FC236}">
                <a16:creationId xmlns:a16="http://schemas.microsoft.com/office/drawing/2014/main" id="{0591E19C-5465-788B-AA85-B0BBE6423D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263" y="370895"/>
            <a:ext cx="3337560" cy="1159200"/>
          </a:xfrm>
          <a:prstGeom prst="rect">
            <a:avLst/>
          </a:prstGeom>
        </p:spPr>
      </p:pic>
    </p:spTree>
    <p:extLst>
      <p:ext uri="{BB962C8B-B14F-4D97-AF65-F5344CB8AC3E}">
        <p14:creationId xmlns:p14="http://schemas.microsoft.com/office/powerpoint/2010/main" val="2505153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descr="Diagram, background pattern&#10;&#10;Description automatically generated">
            <a:extLst>
              <a:ext uri="{FF2B5EF4-FFF2-40B4-BE49-F238E27FC236}">
                <a16:creationId xmlns:a16="http://schemas.microsoft.com/office/drawing/2014/main" id="{BCCF0673-BAAE-E043-7A3A-0045462907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BFC6053-2656-8488-A0B0-D5AD40001F7A}"/>
              </a:ext>
            </a:extLst>
          </p:cNvPr>
          <p:cNvSpPr>
            <a:spLocks noGrp="1"/>
          </p:cNvSpPr>
          <p:nvPr>
            <p:ph type="ftr" sz="quarter" idx="3"/>
          </p:nvPr>
        </p:nvSpPr>
        <p:spPr>
          <a:xfrm>
            <a:off x="553586"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9" name="Title 1">
            <a:extLst>
              <a:ext uri="{FF2B5EF4-FFF2-40B4-BE49-F238E27FC236}">
                <a16:creationId xmlns:a16="http://schemas.microsoft.com/office/drawing/2014/main" id="{82184528-8241-EB4C-D66D-66B207117AE9}"/>
              </a:ext>
            </a:extLst>
          </p:cNvPr>
          <p:cNvSpPr>
            <a:spLocks noGrp="1"/>
          </p:cNvSpPr>
          <p:nvPr>
            <p:ph type="ctrTitle" hasCustomPrompt="1"/>
          </p:nvPr>
        </p:nvSpPr>
        <p:spPr>
          <a:xfrm>
            <a:off x="553586" y="2650259"/>
            <a:ext cx="4995735" cy="1489663"/>
          </a:xfrm>
        </p:spPr>
        <p:txBody>
          <a:bodyPr anchor="t" anchorCtr="0"/>
          <a:lstStyle>
            <a:lvl1pPr algn="l">
              <a:defRPr sz="4800" b="0" i="0">
                <a:solidFill>
                  <a:schemeClr val="tx1"/>
                </a:solidFill>
                <a:latin typeface="Bogle" panose="020B0503020203060203" pitchFamily="34" charset="77"/>
              </a:defRPr>
            </a:lvl1pPr>
          </a:lstStyle>
          <a:p>
            <a:r>
              <a:rPr lang="en-US"/>
              <a:t>Click to edit master title</a:t>
            </a:r>
          </a:p>
        </p:txBody>
      </p:sp>
      <p:cxnSp>
        <p:nvCxnSpPr>
          <p:cNvPr id="20" name="Straight Connector 19">
            <a:extLst>
              <a:ext uri="{FF2B5EF4-FFF2-40B4-BE49-F238E27FC236}">
                <a16:creationId xmlns:a16="http://schemas.microsoft.com/office/drawing/2014/main" id="{D7D04163-50A0-590E-6663-93DDCCA8F5C8}"/>
              </a:ext>
            </a:extLst>
          </p:cNvPr>
          <p:cNvCxnSpPr/>
          <p:nvPr userDrawn="1"/>
        </p:nvCxnSpPr>
        <p:spPr>
          <a:xfrm>
            <a:off x="712206" y="4248716"/>
            <a:ext cx="1507253" cy="0"/>
          </a:xfrm>
          <a:prstGeom prst="line">
            <a:avLst/>
          </a:prstGeom>
          <a:ln w="50800" cap="rnd">
            <a:solidFill>
              <a:srgbClr val="FFC02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E3A0C452-75A1-0674-E47A-F7FF0C665CCF}"/>
              </a:ext>
            </a:extLst>
          </p:cNvPr>
          <p:cNvSpPr>
            <a:spLocks noGrp="1"/>
          </p:cNvSpPr>
          <p:nvPr>
            <p:ph type="body" idx="1" hasCustomPrompt="1"/>
          </p:nvPr>
        </p:nvSpPr>
        <p:spPr>
          <a:xfrm>
            <a:off x="625151" y="4685375"/>
            <a:ext cx="4767854" cy="365126"/>
          </a:xfrm>
        </p:spPr>
        <p:txBody>
          <a:bodyPr>
            <a:noAutofit/>
          </a:bodyPr>
          <a:lstStyle>
            <a:lvl1pPr marL="0" indent="0" algn="l">
              <a:buNone/>
              <a:defRPr sz="1800" b="0" i="0">
                <a:solidFill>
                  <a:schemeClr val="tx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 or Event</a:t>
            </a:r>
          </a:p>
        </p:txBody>
      </p:sp>
      <p:sp>
        <p:nvSpPr>
          <p:cNvPr id="23" name="Text Placeholder 17">
            <a:extLst>
              <a:ext uri="{FF2B5EF4-FFF2-40B4-BE49-F238E27FC236}">
                <a16:creationId xmlns:a16="http://schemas.microsoft.com/office/drawing/2014/main" id="{6666C8F5-4604-67BB-F309-8A4FBC326409}"/>
              </a:ext>
            </a:extLst>
          </p:cNvPr>
          <p:cNvSpPr>
            <a:spLocks noGrp="1"/>
          </p:cNvSpPr>
          <p:nvPr>
            <p:ph type="body" sz="quarter" idx="10"/>
          </p:nvPr>
        </p:nvSpPr>
        <p:spPr>
          <a:xfrm>
            <a:off x="625150" y="2076335"/>
            <a:ext cx="4995735" cy="313126"/>
          </a:xfrm>
        </p:spPr>
        <p:txBody>
          <a:bodyPr>
            <a:normAutofit/>
          </a:bodyPr>
          <a:lstStyle>
            <a:lvl1pPr marL="0" indent="0">
              <a:buNone/>
              <a:defRPr sz="2000" b="0"/>
            </a:lvl1pPr>
            <a:lvl2pPr marL="457200" indent="0">
              <a:buNone/>
              <a:defRPr/>
            </a:lvl2pPr>
          </a:lstStyle>
          <a:p>
            <a:pPr lvl="0"/>
            <a:r>
              <a:rPr lang="en-US"/>
              <a:t>Click to edit Master text style</a:t>
            </a:r>
          </a:p>
        </p:txBody>
      </p:sp>
      <p:pic>
        <p:nvPicPr>
          <p:cNvPr id="4" name="Graphic 3">
            <a:extLst>
              <a:ext uri="{FF2B5EF4-FFF2-40B4-BE49-F238E27FC236}">
                <a16:creationId xmlns:a16="http://schemas.microsoft.com/office/drawing/2014/main" id="{81F39C72-1728-1262-6B95-AAE309A9B4E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263" y="370895"/>
            <a:ext cx="3337560" cy="1159200"/>
          </a:xfrm>
          <a:prstGeom prst="rect">
            <a:avLst/>
          </a:prstGeom>
        </p:spPr>
      </p:pic>
    </p:spTree>
    <p:extLst>
      <p:ext uri="{BB962C8B-B14F-4D97-AF65-F5344CB8AC3E}">
        <p14:creationId xmlns:p14="http://schemas.microsoft.com/office/powerpoint/2010/main" val="1461651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0C5EBD9-42E3-767A-44E4-0A4310349ED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p:txBody>
          <a:bodyPr/>
          <a:lstStyle>
            <a:lvl1pPr>
              <a:buClr>
                <a:srgbClr val="FFC021"/>
              </a:buClr>
              <a:defRPr b="0">
                <a:solidFill>
                  <a:schemeClr val="tx1"/>
                </a:solidFill>
                <a:latin typeface="Bogle" panose="020B0503020203060203" pitchFamily="34" charset="77"/>
              </a:defRPr>
            </a:lvl1pPr>
            <a:lvl2pPr>
              <a:buClr>
                <a:srgbClr val="FFC021"/>
              </a:buClr>
              <a:defRPr b="0">
                <a:solidFill>
                  <a:schemeClr val="tx1"/>
                </a:solidFill>
                <a:latin typeface="Bogle" panose="020B0503020203060203" pitchFamily="34" charset="77"/>
              </a:defRPr>
            </a:lvl2pPr>
            <a:lvl3pPr>
              <a:buClr>
                <a:srgbClr val="FFC021"/>
              </a:buClr>
              <a:defRPr b="0">
                <a:solidFill>
                  <a:schemeClr val="tx1"/>
                </a:solidFill>
                <a:latin typeface="Bogle" panose="020B0503020203060203" pitchFamily="34" charset="77"/>
              </a:defRPr>
            </a:lvl3pPr>
            <a:lvl4pPr>
              <a:buClr>
                <a:srgbClr val="FFC021"/>
              </a:buClr>
              <a:defRPr b="0">
                <a:solidFill>
                  <a:schemeClr val="tx1"/>
                </a:solidFill>
                <a:latin typeface="Bogle" panose="020B0503020203060203" pitchFamily="34" charset="77"/>
              </a:defRPr>
            </a:lvl4pPr>
            <a:lvl5pPr>
              <a:buClr>
                <a:srgbClr val="FFC021"/>
              </a:buClr>
              <a:defRPr b="0">
                <a:solidFill>
                  <a:schemeClr val="tx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779436"/>
            <a:ext cx="11013056" cy="552660"/>
          </a:xfrm>
        </p:spPr>
        <p:txBody>
          <a:bodyPr tIns="0" bIns="0"/>
          <a:lstStyle>
            <a:lvl1pPr>
              <a:defRPr b="0" spc="-70" baseline="0">
                <a:solidFill>
                  <a:schemeClr val="tx1"/>
                </a:solidFill>
                <a:latin typeface="Bogle" panose="020B0503020203060203" pitchFamily="34" charset="77"/>
              </a:defRPr>
            </a:lvl1pPr>
          </a:lstStyle>
          <a:p>
            <a:r>
              <a:rPr lang="en-US"/>
              <a:t>Click to edit Master title style</a:t>
            </a:r>
          </a:p>
        </p:txBody>
      </p:sp>
      <p:sp>
        <p:nvSpPr>
          <p:cNvPr id="15" name="Text Placeholder 10">
            <a:extLst>
              <a:ext uri="{FF2B5EF4-FFF2-40B4-BE49-F238E27FC236}">
                <a16:creationId xmlns:a16="http://schemas.microsoft.com/office/drawing/2014/main" id="{272FD146-0231-DB4A-AD06-C78D5A2EE861}"/>
              </a:ext>
            </a:extLst>
          </p:cNvPr>
          <p:cNvSpPr>
            <a:spLocks noGrp="1"/>
          </p:cNvSpPr>
          <p:nvPr>
            <p:ph type="body" sz="quarter" idx="13" hasCustomPrompt="1"/>
          </p:nvPr>
        </p:nvSpPr>
        <p:spPr>
          <a:xfrm>
            <a:off x="588963" y="411620"/>
            <a:ext cx="3878262" cy="234582"/>
          </a:xfrm>
        </p:spPr>
        <p:txBody>
          <a:bodyPr>
            <a:noAutofit/>
          </a:bodyPr>
          <a:lstStyle>
            <a:lvl1pPr>
              <a:buNone/>
              <a:defRPr sz="1400" b="0">
                <a:solidFill>
                  <a:schemeClr val="tx1"/>
                </a:solidFill>
              </a:defRPr>
            </a:lvl1pPr>
          </a:lstStyle>
          <a:p>
            <a:pPr lvl="0"/>
            <a:r>
              <a:rPr lang="en-US"/>
              <a:t>HEADING</a:t>
            </a:r>
          </a:p>
        </p:txBody>
      </p:sp>
      <p:sp>
        <p:nvSpPr>
          <p:cNvPr id="5" name="Footer Placeholder 4">
            <a:extLst>
              <a:ext uri="{FF2B5EF4-FFF2-40B4-BE49-F238E27FC236}">
                <a16:creationId xmlns:a16="http://schemas.microsoft.com/office/drawing/2014/main" id="{BEB39D1E-0E43-23F7-B4D6-84DA92DA1C2F}"/>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6" name="Slide Number Placeholder 5">
            <a:extLst>
              <a:ext uri="{FF2B5EF4-FFF2-40B4-BE49-F238E27FC236}">
                <a16:creationId xmlns:a16="http://schemas.microsoft.com/office/drawing/2014/main" id="{23656CBD-8DBE-D8F5-E3A4-A6E3FEFF5D20}"/>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7" name="Graphic 6">
            <a:extLst>
              <a:ext uri="{FF2B5EF4-FFF2-40B4-BE49-F238E27FC236}">
                <a16:creationId xmlns:a16="http://schemas.microsoft.com/office/drawing/2014/main" id="{4E0D1BA8-7EF3-53D0-B819-2798D8E9725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2452682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E6B77D2D-6328-C97C-A950-03D754174B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p:txBody>
          <a:bodyPr/>
          <a:lstStyle>
            <a:lvl1pPr>
              <a:buClr>
                <a:srgbClr val="FFC021"/>
              </a:buClr>
              <a:defRPr>
                <a:latin typeface="Bogle" panose="020B0503020203060203" pitchFamily="34" charset="77"/>
              </a:defRPr>
            </a:lvl1pPr>
            <a:lvl2pPr>
              <a:buClr>
                <a:srgbClr val="FFC021"/>
              </a:buClr>
              <a:defRPr>
                <a:latin typeface="Bogle" panose="020B0503020203060203" pitchFamily="34" charset="77"/>
              </a:defRPr>
            </a:lvl2pPr>
            <a:lvl3pPr>
              <a:buClr>
                <a:srgbClr val="FFC021"/>
              </a:buClr>
              <a:defRPr>
                <a:latin typeface="Bogle" panose="020B0503020203060203" pitchFamily="34" charset="77"/>
              </a:defRPr>
            </a:lvl3pPr>
            <a:lvl4pPr>
              <a:buClr>
                <a:srgbClr val="FFC021"/>
              </a:buClr>
              <a:defRPr>
                <a:latin typeface="Bogle" panose="020B0503020203060203" pitchFamily="34" charset="77"/>
              </a:defRPr>
            </a:lvl4pPr>
            <a:lvl5pPr>
              <a:buClr>
                <a:srgbClr val="FFC021"/>
              </a:buClr>
              <a:defRPr>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440575"/>
            <a:ext cx="11013056" cy="552660"/>
          </a:xfrm>
        </p:spPr>
        <p:txBody>
          <a:bodyPr tIns="0" bIns="0"/>
          <a:lstStyle>
            <a:lvl1pPr>
              <a:defRPr b="0" spc="-70" baseline="0">
                <a:solidFill>
                  <a:schemeClr val="tx1"/>
                </a:solidFill>
                <a:latin typeface="Bogle" panose="020B0503020203060203" pitchFamily="34" charset="77"/>
              </a:defRPr>
            </a:lvl1pPr>
          </a:lstStyle>
          <a:p>
            <a:r>
              <a:rPr lang="en-US"/>
              <a:t>Click to edit Master title style</a:t>
            </a:r>
          </a:p>
        </p:txBody>
      </p:sp>
      <p:sp>
        <p:nvSpPr>
          <p:cNvPr id="11" name="Text Placeholder 10">
            <a:extLst>
              <a:ext uri="{FF2B5EF4-FFF2-40B4-BE49-F238E27FC236}">
                <a16:creationId xmlns:a16="http://schemas.microsoft.com/office/drawing/2014/main" id="{736F3BA5-11E4-F942-8886-26BF1D340ACA}"/>
              </a:ext>
            </a:extLst>
          </p:cNvPr>
          <p:cNvSpPr>
            <a:spLocks noGrp="1"/>
          </p:cNvSpPr>
          <p:nvPr>
            <p:ph type="body" sz="quarter" idx="13" hasCustomPrompt="1"/>
          </p:nvPr>
        </p:nvSpPr>
        <p:spPr>
          <a:xfrm>
            <a:off x="588963" y="1021228"/>
            <a:ext cx="3878262" cy="392113"/>
          </a:xfrm>
        </p:spPr>
        <p:txBody>
          <a:bodyPr>
            <a:noAutofit/>
          </a:bodyPr>
          <a:lstStyle>
            <a:lvl1pPr>
              <a:buNone/>
              <a:defRPr sz="1400" b="0">
                <a:solidFill>
                  <a:schemeClr val="tx1"/>
                </a:solidFill>
              </a:defRPr>
            </a:lvl1pPr>
          </a:lstStyle>
          <a:p>
            <a:pPr lvl="0"/>
            <a:r>
              <a:rPr lang="en-US"/>
              <a:t>SUBTITLE</a:t>
            </a:r>
          </a:p>
        </p:txBody>
      </p:sp>
      <p:sp>
        <p:nvSpPr>
          <p:cNvPr id="10" name="Footer Placeholder 4">
            <a:extLst>
              <a:ext uri="{FF2B5EF4-FFF2-40B4-BE49-F238E27FC236}">
                <a16:creationId xmlns:a16="http://schemas.microsoft.com/office/drawing/2014/main" id="{9445ABD0-1114-BA4C-8E71-457EBCF0C772}"/>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3" name="Slide Number Placeholder 5">
            <a:extLst>
              <a:ext uri="{FF2B5EF4-FFF2-40B4-BE49-F238E27FC236}">
                <a16:creationId xmlns:a16="http://schemas.microsoft.com/office/drawing/2014/main" id="{1D189BE9-21AA-B847-9804-A960B5FF14AC}"/>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5" name="Graphic 4">
            <a:extLst>
              <a:ext uri="{FF2B5EF4-FFF2-40B4-BE49-F238E27FC236}">
                <a16:creationId xmlns:a16="http://schemas.microsoft.com/office/drawing/2014/main" id="{6B8A9F29-DBAD-79AD-E0CD-9E292F94FB0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2450236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E6B77D2D-6328-C97C-A950-03D754174B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p:txBody>
          <a:bodyPr/>
          <a:lstStyle>
            <a:lvl1pPr>
              <a:buClr>
                <a:srgbClr val="FFC021"/>
              </a:buClr>
              <a:defRPr b="0">
                <a:solidFill>
                  <a:schemeClr val="tx1"/>
                </a:solidFill>
                <a:latin typeface="Bogle" panose="020B0503020203060203" pitchFamily="34" charset="77"/>
              </a:defRPr>
            </a:lvl1pPr>
            <a:lvl2pPr>
              <a:buClr>
                <a:srgbClr val="FFC021"/>
              </a:buClr>
              <a:defRPr b="0">
                <a:solidFill>
                  <a:schemeClr val="tx1"/>
                </a:solidFill>
                <a:latin typeface="Bogle" panose="020B0503020203060203" pitchFamily="34" charset="77"/>
              </a:defRPr>
            </a:lvl2pPr>
            <a:lvl3pPr>
              <a:buClr>
                <a:srgbClr val="FFC021"/>
              </a:buClr>
              <a:defRPr b="0">
                <a:solidFill>
                  <a:schemeClr val="tx1"/>
                </a:solidFill>
                <a:latin typeface="Bogle" panose="020B0503020203060203" pitchFamily="34" charset="77"/>
              </a:defRPr>
            </a:lvl3pPr>
            <a:lvl4pPr>
              <a:buClr>
                <a:srgbClr val="FFC021"/>
              </a:buClr>
              <a:defRPr b="0">
                <a:solidFill>
                  <a:schemeClr val="tx1"/>
                </a:solidFill>
                <a:latin typeface="Bogle" panose="020B0503020203060203" pitchFamily="34" charset="77"/>
              </a:defRPr>
            </a:lvl4pPr>
            <a:lvl5pPr>
              <a:buClr>
                <a:srgbClr val="FFC021"/>
              </a:buClr>
              <a:defRPr b="0">
                <a:solidFill>
                  <a:schemeClr val="tx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9445ABD0-1114-BA4C-8E71-457EBCF0C772}"/>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3" name="Slide Number Placeholder 5">
            <a:extLst>
              <a:ext uri="{FF2B5EF4-FFF2-40B4-BE49-F238E27FC236}">
                <a16:creationId xmlns:a16="http://schemas.microsoft.com/office/drawing/2014/main" id="{1D189BE9-21AA-B847-9804-A960B5FF14AC}"/>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sp>
        <p:nvSpPr>
          <p:cNvPr id="5" name="Title 1">
            <a:extLst>
              <a:ext uri="{FF2B5EF4-FFF2-40B4-BE49-F238E27FC236}">
                <a16:creationId xmlns:a16="http://schemas.microsoft.com/office/drawing/2014/main" id="{DEE44531-841A-0651-F016-CC12FA4FD912}"/>
              </a:ext>
            </a:extLst>
          </p:cNvPr>
          <p:cNvSpPr>
            <a:spLocks noGrp="1"/>
          </p:cNvSpPr>
          <p:nvPr>
            <p:ph type="title"/>
          </p:nvPr>
        </p:nvSpPr>
        <p:spPr>
          <a:xfrm>
            <a:off x="589472" y="779436"/>
            <a:ext cx="11013056" cy="552660"/>
          </a:xfrm>
        </p:spPr>
        <p:txBody>
          <a:bodyPr tIns="0" bIns="0"/>
          <a:lstStyle>
            <a:lvl1pPr>
              <a:defRPr b="0" spc="-70" baseline="0">
                <a:solidFill>
                  <a:schemeClr val="tx1"/>
                </a:solidFill>
                <a:latin typeface="Bogle" panose="020B0503020203060203" pitchFamily="34" charset="77"/>
              </a:defRPr>
            </a:lvl1pPr>
          </a:lstStyle>
          <a:p>
            <a:r>
              <a:rPr lang="en-US"/>
              <a:t>Click to edit Master title style</a:t>
            </a:r>
          </a:p>
        </p:txBody>
      </p:sp>
      <p:sp>
        <p:nvSpPr>
          <p:cNvPr id="7" name="Text Placeholder 10">
            <a:extLst>
              <a:ext uri="{FF2B5EF4-FFF2-40B4-BE49-F238E27FC236}">
                <a16:creationId xmlns:a16="http://schemas.microsoft.com/office/drawing/2014/main" id="{2A19A426-8616-10EB-70DD-8C1C1EB4C84D}"/>
              </a:ext>
            </a:extLst>
          </p:cNvPr>
          <p:cNvSpPr>
            <a:spLocks noGrp="1"/>
          </p:cNvSpPr>
          <p:nvPr>
            <p:ph type="body" sz="quarter" idx="13" hasCustomPrompt="1"/>
          </p:nvPr>
        </p:nvSpPr>
        <p:spPr>
          <a:xfrm>
            <a:off x="588963" y="411620"/>
            <a:ext cx="3878262" cy="234582"/>
          </a:xfrm>
        </p:spPr>
        <p:txBody>
          <a:bodyPr>
            <a:noAutofit/>
          </a:bodyPr>
          <a:lstStyle>
            <a:lvl1pPr>
              <a:buNone/>
              <a:defRPr sz="1400" b="0">
                <a:solidFill>
                  <a:schemeClr val="tx1"/>
                </a:solidFill>
              </a:defRPr>
            </a:lvl1pPr>
          </a:lstStyle>
          <a:p>
            <a:pPr lvl="0"/>
            <a:r>
              <a:rPr lang="en-US"/>
              <a:t>HEADING</a:t>
            </a:r>
          </a:p>
        </p:txBody>
      </p:sp>
      <p:pic>
        <p:nvPicPr>
          <p:cNvPr id="2" name="Graphic 1">
            <a:extLst>
              <a:ext uri="{FF2B5EF4-FFF2-40B4-BE49-F238E27FC236}">
                <a16:creationId xmlns:a16="http://schemas.microsoft.com/office/drawing/2014/main" id="{9746E146-8CDC-0FE0-0EA9-A183FD18428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1996688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E6B77D2D-6328-C97C-A950-03D754174B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a:xfrm>
            <a:off x="4178993" y="2354765"/>
            <a:ext cx="7235596" cy="3741988"/>
          </a:xfrm>
        </p:spPr>
        <p:txBody>
          <a:bodyPr/>
          <a:lstStyle>
            <a:lvl1pPr>
              <a:buClr>
                <a:srgbClr val="FFC021"/>
              </a:buClr>
              <a:defRPr sz="2400" b="0">
                <a:latin typeface="Bogle" panose="020B0503020203060203" pitchFamily="34" charset="77"/>
              </a:defRPr>
            </a:lvl1pPr>
            <a:lvl2pPr>
              <a:buClr>
                <a:srgbClr val="FFC021"/>
              </a:buClr>
              <a:defRPr sz="2000" b="0">
                <a:latin typeface="Bogle" panose="020B0503020203060203" pitchFamily="34" charset="77"/>
              </a:defRPr>
            </a:lvl2pPr>
            <a:lvl3pPr>
              <a:buClr>
                <a:srgbClr val="FFC021"/>
              </a:buClr>
              <a:defRPr sz="1800" b="0">
                <a:latin typeface="Bogle" panose="020B0503020203060203" pitchFamily="34" charset="77"/>
              </a:defRPr>
            </a:lvl3pPr>
            <a:lvl4pPr>
              <a:buClr>
                <a:srgbClr val="FFC021"/>
              </a:buClr>
              <a:defRPr sz="1600" b="0">
                <a:latin typeface="Bogle" panose="020B0503020203060203" pitchFamily="34" charset="77"/>
              </a:defRPr>
            </a:lvl4pPr>
            <a:lvl5pPr>
              <a:buClr>
                <a:srgbClr val="FFC021"/>
              </a:buClr>
              <a:defRPr sz="1600" b="0">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9445ABD0-1114-BA4C-8E71-457EBCF0C772}"/>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3" name="Slide Number Placeholder 5">
            <a:extLst>
              <a:ext uri="{FF2B5EF4-FFF2-40B4-BE49-F238E27FC236}">
                <a16:creationId xmlns:a16="http://schemas.microsoft.com/office/drawing/2014/main" id="{1D189BE9-21AA-B847-9804-A960B5FF14AC}"/>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sp>
        <p:nvSpPr>
          <p:cNvPr id="5" name="Title 1">
            <a:extLst>
              <a:ext uri="{FF2B5EF4-FFF2-40B4-BE49-F238E27FC236}">
                <a16:creationId xmlns:a16="http://schemas.microsoft.com/office/drawing/2014/main" id="{DEE44531-841A-0651-F016-CC12FA4FD912}"/>
              </a:ext>
            </a:extLst>
          </p:cNvPr>
          <p:cNvSpPr>
            <a:spLocks noGrp="1"/>
          </p:cNvSpPr>
          <p:nvPr>
            <p:ph type="title"/>
          </p:nvPr>
        </p:nvSpPr>
        <p:spPr>
          <a:xfrm>
            <a:off x="4178992" y="1293652"/>
            <a:ext cx="7235597" cy="552660"/>
          </a:xfrm>
        </p:spPr>
        <p:txBody>
          <a:bodyPr tIns="0" bIns="0"/>
          <a:lstStyle>
            <a:lvl1pPr>
              <a:defRPr b="0" spc="-70" baseline="0">
                <a:solidFill>
                  <a:schemeClr val="tx1"/>
                </a:solidFill>
                <a:latin typeface="Bogle" panose="020B0503020203060203" pitchFamily="34" charset="77"/>
              </a:defRPr>
            </a:lvl1pPr>
          </a:lstStyle>
          <a:p>
            <a:r>
              <a:rPr lang="en-US"/>
              <a:t>Click to edit Master title style</a:t>
            </a:r>
          </a:p>
        </p:txBody>
      </p:sp>
      <p:sp>
        <p:nvSpPr>
          <p:cNvPr id="9" name="Picture Placeholder 8">
            <a:extLst>
              <a:ext uri="{FF2B5EF4-FFF2-40B4-BE49-F238E27FC236}">
                <a16:creationId xmlns:a16="http://schemas.microsoft.com/office/drawing/2014/main" id="{04974228-027E-B605-9F22-64BA54417E00}"/>
              </a:ext>
            </a:extLst>
          </p:cNvPr>
          <p:cNvSpPr>
            <a:spLocks noGrp="1"/>
          </p:cNvSpPr>
          <p:nvPr>
            <p:ph type="pic" sz="quarter" idx="10"/>
          </p:nvPr>
        </p:nvSpPr>
        <p:spPr>
          <a:xfrm>
            <a:off x="0" y="1346871"/>
            <a:ext cx="3780889" cy="3780889"/>
          </a:xfrm>
          <a:prstGeom prst="flowChartDelay">
            <a:avLst/>
          </a:prstGeom>
        </p:spPr>
        <p:txBody>
          <a:bodyPr/>
          <a:lstStyle>
            <a:lvl1pPr marL="0" indent="0" algn="ctr">
              <a:buNone/>
              <a:defRPr/>
            </a:lvl1pPr>
          </a:lstStyle>
          <a:p>
            <a:endParaRPr lang="en-US"/>
          </a:p>
        </p:txBody>
      </p:sp>
      <p:pic>
        <p:nvPicPr>
          <p:cNvPr id="2" name="Graphic 1">
            <a:extLst>
              <a:ext uri="{FF2B5EF4-FFF2-40B4-BE49-F238E27FC236}">
                <a16:creationId xmlns:a16="http://schemas.microsoft.com/office/drawing/2014/main" id="{67B30BE7-8BA4-B738-607C-0F5F8A3CF6B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2571839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7_Title and Content">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C4089B54-1C77-5D44-527F-3023A7E9C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p:txBody>
          <a:bodyPr/>
          <a:lstStyle>
            <a:lvl1pPr>
              <a:buClr>
                <a:srgbClr val="FFC021"/>
              </a:buClr>
              <a:defRPr b="0">
                <a:latin typeface="Bogle" panose="020B0503020203060203" pitchFamily="34" charset="77"/>
              </a:defRPr>
            </a:lvl1pPr>
            <a:lvl2pPr>
              <a:buClr>
                <a:srgbClr val="FFC021"/>
              </a:buClr>
              <a:defRPr b="0">
                <a:latin typeface="Bogle" panose="020B0503020203060203" pitchFamily="34" charset="77"/>
              </a:defRPr>
            </a:lvl2pPr>
            <a:lvl3pPr>
              <a:buClr>
                <a:srgbClr val="FFC021"/>
              </a:buClr>
              <a:defRPr b="0">
                <a:latin typeface="Bogle" panose="020B0503020203060203" pitchFamily="34" charset="77"/>
              </a:defRPr>
            </a:lvl3pPr>
            <a:lvl4pPr>
              <a:buClr>
                <a:srgbClr val="FFC021"/>
              </a:buClr>
              <a:defRPr b="0">
                <a:latin typeface="Bogle" panose="020B0503020203060203" pitchFamily="34" charset="77"/>
              </a:defRPr>
            </a:lvl4pPr>
            <a:lvl5pPr>
              <a:buClr>
                <a:srgbClr val="FFC021"/>
              </a:buClr>
              <a:defRPr b="0">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591928"/>
            <a:ext cx="11013056" cy="552660"/>
          </a:xfrm>
        </p:spPr>
        <p:txBody>
          <a:bodyPr tIns="0" bIns="0"/>
          <a:lstStyle>
            <a:lvl1pPr>
              <a:defRPr b="0" spc="-70" baseline="0">
                <a:solidFill>
                  <a:srgbClr val="102656"/>
                </a:solidFill>
                <a:latin typeface="Bogle" panose="020B0503020203060203" pitchFamily="34" charset="77"/>
              </a:defRPr>
            </a:lvl1pPr>
          </a:lstStyle>
          <a:p>
            <a:r>
              <a:rPr lang="en-US"/>
              <a:t>Click to edit Master title style</a:t>
            </a:r>
          </a:p>
        </p:txBody>
      </p:sp>
      <p:sp>
        <p:nvSpPr>
          <p:cNvPr id="13" name="Footer Placeholder 4">
            <a:extLst>
              <a:ext uri="{FF2B5EF4-FFF2-40B4-BE49-F238E27FC236}">
                <a16:creationId xmlns:a16="http://schemas.microsoft.com/office/drawing/2014/main" id="{EE19DD9E-2D59-1742-A455-57C5340520FF}"/>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4" name="Slide Number Placeholder 5">
            <a:extLst>
              <a:ext uri="{FF2B5EF4-FFF2-40B4-BE49-F238E27FC236}">
                <a16:creationId xmlns:a16="http://schemas.microsoft.com/office/drawing/2014/main" id="{6C2CC023-C6DC-B341-B7E0-F8B40EFD5E2B}"/>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6" name="Graphic 5">
            <a:extLst>
              <a:ext uri="{FF2B5EF4-FFF2-40B4-BE49-F238E27FC236}">
                <a16:creationId xmlns:a16="http://schemas.microsoft.com/office/drawing/2014/main" id="{AFCEF56D-5621-A669-9C46-7F3431DAC00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2433033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background pattern&#10;&#10;Description automatically generated">
            <a:extLst>
              <a:ext uri="{FF2B5EF4-FFF2-40B4-BE49-F238E27FC236}">
                <a16:creationId xmlns:a16="http://schemas.microsoft.com/office/drawing/2014/main" id="{F91DBED5-E057-CD85-4C40-1A9300466A0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a:xfrm>
            <a:off x="589472" y="1511171"/>
            <a:ext cx="11013056" cy="4351338"/>
          </a:xfrm>
        </p:spPr>
        <p:txBody>
          <a:bodyPr/>
          <a:lstStyle>
            <a:lvl1pPr>
              <a:buClr>
                <a:srgbClr val="FFC021"/>
              </a:buClr>
              <a:defRPr b="0">
                <a:latin typeface="Bogle" panose="020B0503020203060203" pitchFamily="34" charset="77"/>
              </a:defRPr>
            </a:lvl1pPr>
            <a:lvl2pPr>
              <a:buClr>
                <a:srgbClr val="FFC021"/>
              </a:buClr>
              <a:defRPr b="0">
                <a:latin typeface="Bogle" panose="020B0503020203060203" pitchFamily="34" charset="77"/>
              </a:defRPr>
            </a:lvl2pPr>
            <a:lvl3pPr>
              <a:buClr>
                <a:srgbClr val="FFC021"/>
              </a:buClr>
              <a:defRPr b="0">
                <a:latin typeface="Bogle" panose="020B0503020203060203" pitchFamily="34" charset="77"/>
              </a:defRPr>
            </a:lvl3pPr>
            <a:lvl4pPr>
              <a:buClr>
                <a:srgbClr val="FFC021"/>
              </a:buClr>
              <a:defRPr b="0">
                <a:latin typeface="Bogle" panose="020B0503020203060203" pitchFamily="34" charset="77"/>
              </a:defRPr>
            </a:lvl4pPr>
            <a:lvl5pPr>
              <a:buClr>
                <a:srgbClr val="FFC021"/>
              </a:buClr>
              <a:defRPr b="0">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hasCustomPrompt="1"/>
          </p:nvPr>
        </p:nvSpPr>
        <p:spPr>
          <a:xfrm>
            <a:off x="589472" y="591928"/>
            <a:ext cx="11013056" cy="552660"/>
          </a:xfrm>
        </p:spPr>
        <p:txBody>
          <a:bodyPr tIns="0" bIns="0"/>
          <a:lstStyle>
            <a:lvl1pPr>
              <a:defRPr sz="3200" b="0" baseline="0">
                <a:solidFill>
                  <a:srgbClr val="102656"/>
                </a:solidFill>
                <a:latin typeface="Bogle" panose="020B0503020203060203" pitchFamily="34" charset="77"/>
              </a:defRPr>
            </a:lvl1pPr>
          </a:lstStyle>
          <a:p>
            <a:r>
              <a:rPr lang="en-US"/>
              <a:t>Click to edit Master title style</a:t>
            </a:r>
            <a:br>
              <a:rPr lang="en-US"/>
            </a:br>
            <a:r>
              <a:rPr lang="en-US"/>
              <a:t>This is a multi-line title</a:t>
            </a:r>
          </a:p>
        </p:txBody>
      </p:sp>
      <p:sp>
        <p:nvSpPr>
          <p:cNvPr id="5" name="Footer Placeholder 4">
            <a:extLst>
              <a:ext uri="{FF2B5EF4-FFF2-40B4-BE49-F238E27FC236}">
                <a16:creationId xmlns:a16="http://schemas.microsoft.com/office/drawing/2014/main" id="{75E69C32-D6D1-5272-E97A-C3FDB1FA5883}"/>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6" name="Slide Number Placeholder 5">
            <a:extLst>
              <a:ext uri="{FF2B5EF4-FFF2-40B4-BE49-F238E27FC236}">
                <a16:creationId xmlns:a16="http://schemas.microsoft.com/office/drawing/2014/main" id="{7F388617-7A76-B62E-3C7E-2F8A1D6C34CE}"/>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8" name="Graphic 7">
            <a:extLst>
              <a:ext uri="{FF2B5EF4-FFF2-40B4-BE49-F238E27FC236}">
                <a16:creationId xmlns:a16="http://schemas.microsoft.com/office/drawing/2014/main" id="{EF187789-8D32-7C75-A30A-26D53A9D9B3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2755594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A picture containing background pattern&#10;&#10;Description automatically generated">
            <a:extLst>
              <a:ext uri="{FF2B5EF4-FFF2-40B4-BE49-F238E27FC236}">
                <a16:creationId xmlns:a16="http://schemas.microsoft.com/office/drawing/2014/main" id="{92D04A91-B2A1-7D4F-634E-AF621ED5BDC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CB47D1F-DE80-3345-9F2E-76A072DAFC9D}"/>
              </a:ext>
            </a:extLst>
          </p:cNvPr>
          <p:cNvSpPr>
            <a:spLocks noGrp="1"/>
          </p:cNvSpPr>
          <p:nvPr>
            <p:ph type="title"/>
          </p:nvPr>
        </p:nvSpPr>
        <p:spPr>
          <a:xfrm>
            <a:off x="839788" y="365125"/>
            <a:ext cx="10515600" cy="1325563"/>
          </a:xfrm>
        </p:spPr>
        <p:txBody>
          <a:bodyPr/>
          <a:lstStyle>
            <a:lvl1pPr>
              <a:defRPr b="0"/>
            </a:lvl1pPr>
          </a:lstStyle>
          <a:p>
            <a:r>
              <a:rPr lang="en-US"/>
              <a:t>Click to edit Master title style</a:t>
            </a:r>
          </a:p>
        </p:txBody>
      </p:sp>
      <p:sp>
        <p:nvSpPr>
          <p:cNvPr id="3" name="Text Placeholder 2">
            <a:extLst>
              <a:ext uri="{FF2B5EF4-FFF2-40B4-BE49-F238E27FC236}">
                <a16:creationId xmlns:a16="http://schemas.microsoft.com/office/drawing/2014/main" id="{4E0A1925-25F1-7043-9A95-E66844479EB7}"/>
              </a:ext>
            </a:extLst>
          </p:cNvPr>
          <p:cNvSpPr>
            <a:spLocks noGrp="1"/>
          </p:cNvSpPr>
          <p:nvPr>
            <p:ph type="body" idx="1"/>
          </p:nvPr>
        </p:nvSpPr>
        <p:spPr>
          <a:xfrm>
            <a:off x="839788" y="1681163"/>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41EB42-67AE-0B4B-9A2C-C85EC0A891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E13D68-F1D2-D846-ADA3-0FA94F7B3E4D}"/>
              </a:ext>
            </a:extLst>
          </p:cNvPr>
          <p:cNvSpPr>
            <a:spLocks noGrp="1"/>
          </p:cNvSpPr>
          <p:nvPr>
            <p:ph type="body" sz="quarter" idx="3"/>
          </p:nvPr>
        </p:nvSpPr>
        <p:spPr>
          <a:xfrm>
            <a:off x="6172200" y="1681163"/>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E08A2B-2760-5544-8262-BE7B3BE8E92D}"/>
              </a:ext>
            </a:extLst>
          </p:cNvPr>
          <p:cNvSpPr>
            <a:spLocks noGrp="1"/>
          </p:cNvSpPr>
          <p:nvPr>
            <p:ph sz="quarter" idx="4"/>
          </p:nvPr>
        </p:nvSpPr>
        <p:spPr>
          <a:xfrm>
            <a:off x="6172200" y="2505075"/>
            <a:ext cx="5183188" cy="3684588"/>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DEE9B04D-47D6-2AFD-1A75-EF2D0CB3F6D2}"/>
              </a:ext>
            </a:extLst>
          </p:cNvPr>
          <p:cNvSpPr>
            <a:spLocks noGrp="1"/>
          </p:cNvSpPr>
          <p:nvPr>
            <p:ph type="ftr" sz="quarter" idx="10"/>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9" name="Slide Number Placeholder 5">
            <a:extLst>
              <a:ext uri="{FF2B5EF4-FFF2-40B4-BE49-F238E27FC236}">
                <a16:creationId xmlns:a16="http://schemas.microsoft.com/office/drawing/2014/main" id="{0EE84C3A-F0FA-C916-DDDE-634513E1EF07}"/>
              </a:ext>
            </a:extLst>
          </p:cNvPr>
          <p:cNvSpPr>
            <a:spLocks noGrp="1"/>
          </p:cNvSpPr>
          <p:nvPr>
            <p:ph type="sldNum" sz="quarter" idx="11"/>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10" name="Graphic 9">
            <a:extLst>
              <a:ext uri="{FF2B5EF4-FFF2-40B4-BE49-F238E27FC236}">
                <a16:creationId xmlns:a16="http://schemas.microsoft.com/office/drawing/2014/main" id="{0E9ADAD8-1D14-490B-B365-4E9936BD7C7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3728026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pic>
        <p:nvPicPr>
          <p:cNvPr id="4" name="Picture 3" descr="A blue background with circles&#10;&#10;Description automatically generated">
            <a:extLst>
              <a:ext uri="{FF2B5EF4-FFF2-40B4-BE49-F238E27FC236}">
                <a16:creationId xmlns:a16="http://schemas.microsoft.com/office/drawing/2014/main" id="{76446345-C783-ECF8-DF0F-BBE979E894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BFC6053-2656-8488-A0B0-D5AD40001F7A}"/>
              </a:ext>
            </a:extLst>
          </p:cNvPr>
          <p:cNvSpPr>
            <a:spLocks noGrp="1"/>
          </p:cNvSpPr>
          <p:nvPr>
            <p:ph type="ftr" sz="quarter" idx="3"/>
          </p:nvPr>
        </p:nvSpPr>
        <p:spPr>
          <a:xfrm>
            <a:off x="553586" y="6326206"/>
            <a:ext cx="4148707" cy="365125"/>
          </a:xfrm>
          <a:prstGeom prst="rect">
            <a:avLst/>
          </a:prstGeom>
        </p:spPr>
        <p:txBody>
          <a:bodyPr vert="horz" lIns="91440" tIns="45720" rIns="91440" bIns="45720" rtlCol="0" anchor="ctr"/>
          <a:lstStyle>
            <a:lvl1pPr algn="l">
              <a:defRPr sz="1200" b="0" i="0">
                <a:solidFill>
                  <a:srgbClr val="D3EFF8"/>
                </a:solidFill>
                <a:latin typeface="Bogle" panose="020B0503020203060203" pitchFamily="34" charset="77"/>
              </a:defRPr>
            </a:lvl1pPr>
          </a:lstStyle>
          <a:p>
            <a:r>
              <a:rPr lang="en-US"/>
              <a:t>Walmart Confidential</a:t>
            </a:r>
          </a:p>
        </p:txBody>
      </p:sp>
      <p:sp>
        <p:nvSpPr>
          <p:cNvPr id="17" name="Title 1">
            <a:extLst>
              <a:ext uri="{FF2B5EF4-FFF2-40B4-BE49-F238E27FC236}">
                <a16:creationId xmlns:a16="http://schemas.microsoft.com/office/drawing/2014/main" id="{FFFD38ED-C1D1-C5C2-E9CF-BD3FC4C04EBA}"/>
              </a:ext>
            </a:extLst>
          </p:cNvPr>
          <p:cNvSpPr>
            <a:spLocks noGrp="1"/>
          </p:cNvSpPr>
          <p:nvPr>
            <p:ph type="ctrTitle" hasCustomPrompt="1"/>
          </p:nvPr>
        </p:nvSpPr>
        <p:spPr>
          <a:xfrm>
            <a:off x="553586" y="2650259"/>
            <a:ext cx="4276323" cy="1489663"/>
          </a:xfrm>
        </p:spPr>
        <p:txBody>
          <a:bodyPr anchor="t" anchorCtr="0"/>
          <a:lstStyle>
            <a:lvl1pPr algn="l">
              <a:defRPr sz="4800" b="0" i="0">
                <a:solidFill>
                  <a:schemeClr val="bg1"/>
                </a:solidFill>
                <a:latin typeface="Bogle" panose="020B0503020203060203" pitchFamily="34" charset="77"/>
              </a:defRPr>
            </a:lvl1pPr>
          </a:lstStyle>
          <a:p>
            <a:r>
              <a:rPr lang="en-US"/>
              <a:t>Click to edit master title</a:t>
            </a:r>
          </a:p>
        </p:txBody>
      </p:sp>
      <p:cxnSp>
        <p:nvCxnSpPr>
          <p:cNvPr id="18" name="Straight Connector 17">
            <a:extLst>
              <a:ext uri="{FF2B5EF4-FFF2-40B4-BE49-F238E27FC236}">
                <a16:creationId xmlns:a16="http://schemas.microsoft.com/office/drawing/2014/main" id="{01F7047F-5A22-9872-4B9B-1C3877E18672}"/>
              </a:ext>
            </a:extLst>
          </p:cNvPr>
          <p:cNvCxnSpPr/>
          <p:nvPr userDrawn="1"/>
        </p:nvCxnSpPr>
        <p:spPr>
          <a:xfrm>
            <a:off x="712206" y="4248716"/>
            <a:ext cx="1507253" cy="0"/>
          </a:xfrm>
          <a:prstGeom prst="line">
            <a:avLst/>
          </a:prstGeom>
          <a:ln w="50800" cap="rnd">
            <a:solidFill>
              <a:srgbClr val="FFC02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423779D8-B287-8AB7-03CF-4390C3A38A1D}"/>
              </a:ext>
            </a:extLst>
          </p:cNvPr>
          <p:cNvSpPr>
            <a:spLocks noGrp="1"/>
          </p:cNvSpPr>
          <p:nvPr>
            <p:ph type="body" idx="1" hasCustomPrompt="1"/>
          </p:nvPr>
        </p:nvSpPr>
        <p:spPr>
          <a:xfrm>
            <a:off x="625151" y="4685375"/>
            <a:ext cx="4204758" cy="365126"/>
          </a:xfrm>
        </p:spPr>
        <p:txBody>
          <a:bodyPr>
            <a:noAutofit/>
          </a:bodyPr>
          <a:lstStyle>
            <a:lvl1pPr marL="0" indent="0" algn="l">
              <a:buNone/>
              <a:defRPr sz="1800" b="0" i="0">
                <a:solidFill>
                  <a:schemeClr val="bg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 or Event</a:t>
            </a:r>
          </a:p>
        </p:txBody>
      </p:sp>
      <p:sp>
        <p:nvSpPr>
          <p:cNvPr id="21" name="Text Placeholder 17">
            <a:extLst>
              <a:ext uri="{FF2B5EF4-FFF2-40B4-BE49-F238E27FC236}">
                <a16:creationId xmlns:a16="http://schemas.microsoft.com/office/drawing/2014/main" id="{BF54FD83-A4C0-0E6F-485E-00CDFD87B93F}"/>
              </a:ext>
            </a:extLst>
          </p:cNvPr>
          <p:cNvSpPr>
            <a:spLocks noGrp="1"/>
          </p:cNvSpPr>
          <p:nvPr>
            <p:ph type="body" sz="quarter" idx="10"/>
          </p:nvPr>
        </p:nvSpPr>
        <p:spPr>
          <a:xfrm>
            <a:off x="625151" y="2076335"/>
            <a:ext cx="4204758" cy="313126"/>
          </a:xfrm>
        </p:spPr>
        <p:txBody>
          <a:bodyPr>
            <a:normAutofit/>
          </a:bodyPr>
          <a:lstStyle>
            <a:lvl1pPr marL="0" indent="0">
              <a:buNone/>
              <a:defRPr sz="2000" b="0">
                <a:solidFill>
                  <a:schemeClr val="bg1"/>
                </a:solidFill>
              </a:defRPr>
            </a:lvl1pPr>
            <a:lvl2pPr marL="457200" indent="0">
              <a:buNone/>
              <a:defRPr/>
            </a:lvl2pPr>
          </a:lstStyle>
          <a:p>
            <a:pPr lvl="0"/>
            <a:r>
              <a:rPr lang="en-US"/>
              <a:t>Click to edit Master text style</a:t>
            </a:r>
          </a:p>
        </p:txBody>
      </p:sp>
      <p:sp>
        <p:nvSpPr>
          <p:cNvPr id="6" name="Picture Placeholder 5">
            <a:extLst>
              <a:ext uri="{FF2B5EF4-FFF2-40B4-BE49-F238E27FC236}">
                <a16:creationId xmlns:a16="http://schemas.microsoft.com/office/drawing/2014/main" id="{9B604ECA-7974-A185-0765-43E225B2968A}"/>
              </a:ext>
            </a:extLst>
          </p:cNvPr>
          <p:cNvSpPr>
            <a:spLocks noGrp="1"/>
          </p:cNvSpPr>
          <p:nvPr>
            <p:ph type="pic" sz="quarter" idx="11"/>
          </p:nvPr>
        </p:nvSpPr>
        <p:spPr>
          <a:xfrm>
            <a:off x="5383495" y="-6367"/>
            <a:ext cx="6812103" cy="5712287"/>
          </a:xfrm>
          <a:custGeom>
            <a:avLst/>
            <a:gdLst>
              <a:gd name="connsiteX0" fmla="*/ 0 w 6107113"/>
              <a:gd name="connsiteY0" fmla="*/ 965219 h 5791201"/>
              <a:gd name="connsiteX1" fmla="*/ 965219 w 6107113"/>
              <a:gd name="connsiteY1" fmla="*/ 0 h 5791201"/>
              <a:gd name="connsiteX2" fmla="*/ 5141894 w 6107113"/>
              <a:gd name="connsiteY2" fmla="*/ 0 h 5791201"/>
              <a:gd name="connsiteX3" fmla="*/ 6107113 w 6107113"/>
              <a:gd name="connsiteY3" fmla="*/ 965219 h 5791201"/>
              <a:gd name="connsiteX4" fmla="*/ 6107113 w 6107113"/>
              <a:gd name="connsiteY4" fmla="*/ 4825982 h 5791201"/>
              <a:gd name="connsiteX5" fmla="*/ 5141894 w 6107113"/>
              <a:gd name="connsiteY5" fmla="*/ 5791201 h 5791201"/>
              <a:gd name="connsiteX6" fmla="*/ 965219 w 6107113"/>
              <a:gd name="connsiteY6" fmla="*/ 5791201 h 5791201"/>
              <a:gd name="connsiteX7" fmla="*/ 0 w 6107113"/>
              <a:gd name="connsiteY7" fmla="*/ 4825982 h 5791201"/>
              <a:gd name="connsiteX8" fmla="*/ 0 w 6107113"/>
              <a:gd name="connsiteY8" fmla="*/ 965219 h 5791201"/>
              <a:gd name="connsiteX0" fmla="*/ 0 w 6517421"/>
              <a:gd name="connsiteY0" fmla="*/ 3684973 h 5791201"/>
              <a:gd name="connsiteX1" fmla="*/ 1375527 w 6517421"/>
              <a:gd name="connsiteY1" fmla="*/ 0 h 5791201"/>
              <a:gd name="connsiteX2" fmla="*/ 5552202 w 6517421"/>
              <a:gd name="connsiteY2" fmla="*/ 0 h 5791201"/>
              <a:gd name="connsiteX3" fmla="*/ 6517421 w 6517421"/>
              <a:gd name="connsiteY3" fmla="*/ 965219 h 5791201"/>
              <a:gd name="connsiteX4" fmla="*/ 6517421 w 6517421"/>
              <a:gd name="connsiteY4" fmla="*/ 4825982 h 5791201"/>
              <a:gd name="connsiteX5" fmla="*/ 5552202 w 6517421"/>
              <a:gd name="connsiteY5" fmla="*/ 5791201 h 5791201"/>
              <a:gd name="connsiteX6" fmla="*/ 1375527 w 6517421"/>
              <a:gd name="connsiteY6" fmla="*/ 5791201 h 5791201"/>
              <a:gd name="connsiteX7" fmla="*/ 410308 w 6517421"/>
              <a:gd name="connsiteY7" fmla="*/ 4825982 h 5791201"/>
              <a:gd name="connsiteX8" fmla="*/ 0 w 6517421"/>
              <a:gd name="connsiteY8" fmla="*/ 3684973 h 5791201"/>
              <a:gd name="connsiteX0" fmla="*/ 0 w 6517421"/>
              <a:gd name="connsiteY0" fmla="*/ 3684973 h 5791201"/>
              <a:gd name="connsiteX1" fmla="*/ 1164511 w 6517421"/>
              <a:gd name="connsiteY1" fmla="*/ 1946031 h 5791201"/>
              <a:gd name="connsiteX2" fmla="*/ 5552202 w 6517421"/>
              <a:gd name="connsiteY2" fmla="*/ 0 h 5791201"/>
              <a:gd name="connsiteX3" fmla="*/ 6517421 w 6517421"/>
              <a:gd name="connsiteY3" fmla="*/ 965219 h 5791201"/>
              <a:gd name="connsiteX4" fmla="*/ 6517421 w 6517421"/>
              <a:gd name="connsiteY4" fmla="*/ 4825982 h 5791201"/>
              <a:gd name="connsiteX5" fmla="*/ 5552202 w 6517421"/>
              <a:gd name="connsiteY5" fmla="*/ 5791201 h 5791201"/>
              <a:gd name="connsiteX6" fmla="*/ 1375527 w 6517421"/>
              <a:gd name="connsiteY6" fmla="*/ 5791201 h 5791201"/>
              <a:gd name="connsiteX7" fmla="*/ 410308 w 6517421"/>
              <a:gd name="connsiteY7" fmla="*/ 4825982 h 5791201"/>
              <a:gd name="connsiteX8" fmla="*/ 0 w 6517421"/>
              <a:gd name="connsiteY8" fmla="*/ 3684973 h 5791201"/>
              <a:gd name="connsiteX0" fmla="*/ 0 w 6517421"/>
              <a:gd name="connsiteY0" fmla="*/ 3089039 h 5195267"/>
              <a:gd name="connsiteX1" fmla="*/ 1164511 w 6517421"/>
              <a:gd name="connsiteY1" fmla="*/ 1350097 h 5195267"/>
              <a:gd name="connsiteX2" fmla="*/ 5810110 w 6517421"/>
              <a:gd name="connsiteY2" fmla="*/ 37112 h 5195267"/>
              <a:gd name="connsiteX3" fmla="*/ 6517421 w 6517421"/>
              <a:gd name="connsiteY3" fmla="*/ 369285 h 5195267"/>
              <a:gd name="connsiteX4" fmla="*/ 6517421 w 6517421"/>
              <a:gd name="connsiteY4" fmla="*/ 4230048 h 5195267"/>
              <a:gd name="connsiteX5" fmla="*/ 5552202 w 6517421"/>
              <a:gd name="connsiteY5" fmla="*/ 5195267 h 5195267"/>
              <a:gd name="connsiteX6" fmla="*/ 1375527 w 6517421"/>
              <a:gd name="connsiteY6" fmla="*/ 5195267 h 5195267"/>
              <a:gd name="connsiteX7" fmla="*/ 410308 w 6517421"/>
              <a:gd name="connsiteY7" fmla="*/ 4230048 h 5195267"/>
              <a:gd name="connsiteX8" fmla="*/ 0 w 6517421"/>
              <a:gd name="connsiteY8" fmla="*/ 3089039 h 5195267"/>
              <a:gd name="connsiteX0" fmla="*/ 0 w 6869113"/>
              <a:gd name="connsiteY0" fmla="*/ 3277326 h 5383554"/>
              <a:gd name="connsiteX1" fmla="*/ 1164511 w 6869113"/>
              <a:gd name="connsiteY1" fmla="*/ 1538384 h 5383554"/>
              <a:gd name="connsiteX2" fmla="*/ 5810110 w 6869113"/>
              <a:gd name="connsiteY2" fmla="*/ 225399 h 5383554"/>
              <a:gd name="connsiteX3" fmla="*/ 6869113 w 6869113"/>
              <a:gd name="connsiteY3" fmla="*/ 241049 h 5383554"/>
              <a:gd name="connsiteX4" fmla="*/ 6517421 w 6869113"/>
              <a:gd name="connsiteY4" fmla="*/ 4418335 h 5383554"/>
              <a:gd name="connsiteX5" fmla="*/ 5552202 w 6869113"/>
              <a:gd name="connsiteY5" fmla="*/ 5383554 h 5383554"/>
              <a:gd name="connsiteX6" fmla="*/ 1375527 w 6869113"/>
              <a:gd name="connsiteY6" fmla="*/ 5383554 h 5383554"/>
              <a:gd name="connsiteX7" fmla="*/ 410308 w 6869113"/>
              <a:gd name="connsiteY7" fmla="*/ 4418335 h 5383554"/>
              <a:gd name="connsiteX8" fmla="*/ 0 w 6869113"/>
              <a:gd name="connsiteY8" fmla="*/ 3277326 h 5383554"/>
              <a:gd name="connsiteX0" fmla="*/ 0 w 6869113"/>
              <a:gd name="connsiteY0" fmla="*/ 3277326 h 5383554"/>
              <a:gd name="connsiteX1" fmla="*/ 1164511 w 6869113"/>
              <a:gd name="connsiteY1" fmla="*/ 1538384 h 5383554"/>
              <a:gd name="connsiteX2" fmla="*/ 5810110 w 6869113"/>
              <a:gd name="connsiteY2" fmla="*/ 225399 h 5383554"/>
              <a:gd name="connsiteX3" fmla="*/ 6869113 w 6869113"/>
              <a:gd name="connsiteY3" fmla="*/ 241049 h 5383554"/>
              <a:gd name="connsiteX4" fmla="*/ 6833944 w 6869113"/>
              <a:gd name="connsiteY4" fmla="*/ 2812273 h 5383554"/>
              <a:gd name="connsiteX5" fmla="*/ 5552202 w 6869113"/>
              <a:gd name="connsiteY5" fmla="*/ 5383554 h 5383554"/>
              <a:gd name="connsiteX6" fmla="*/ 1375527 w 6869113"/>
              <a:gd name="connsiteY6" fmla="*/ 5383554 h 5383554"/>
              <a:gd name="connsiteX7" fmla="*/ 410308 w 6869113"/>
              <a:gd name="connsiteY7" fmla="*/ 4418335 h 5383554"/>
              <a:gd name="connsiteX8" fmla="*/ 0 w 6869113"/>
              <a:gd name="connsiteY8" fmla="*/ 3277326 h 5383554"/>
              <a:gd name="connsiteX0" fmla="*/ 0 w 7094272"/>
              <a:gd name="connsiteY0" fmla="*/ 3277326 h 5383554"/>
              <a:gd name="connsiteX1" fmla="*/ 1164511 w 7094272"/>
              <a:gd name="connsiteY1" fmla="*/ 1538384 h 5383554"/>
              <a:gd name="connsiteX2" fmla="*/ 5810110 w 7094272"/>
              <a:gd name="connsiteY2" fmla="*/ 225399 h 5383554"/>
              <a:gd name="connsiteX3" fmla="*/ 6869113 w 7094272"/>
              <a:gd name="connsiteY3" fmla="*/ 241049 h 5383554"/>
              <a:gd name="connsiteX4" fmla="*/ 6833944 w 7094272"/>
              <a:gd name="connsiteY4" fmla="*/ 2812273 h 5383554"/>
              <a:gd name="connsiteX5" fmla="*/ 6865187 w 7094272"/>
              <a:gd name="connsiteY5" fmla="*/ 3871277 h 5383554"/>
              <a:gd name="connsiteX6" fmla="*/ 1375527 w 7094272"/>
              <a:gd name="connsiteY6" fmla="*/ 5383554 h 5383554"/>
              <a:gd name="connsiteX7" fmla="*/ 410308 w 7094272"/>
              <a:gd name="connsiteY7" fmla="*/ 4418335 h 5383554"/>
              <a:gd name="connsiteX8" fmla="*/ 0 w 7094272"/>
              <a:gd name="connsiteY8" fmla="*/ 3277326 h 5383554"/>
              <a:gd name="connsiteX0" fmla="*/ 0 w 6869113"/>
              <a:gd name="connsiteY0" fmla="*/ 3277326 h 5383554"/>
              <a:gd name="connsiteX1" fmla="*/ 1164511 w 6869113"/>
              <a:gd name="connsiteY1" fmla="*/ 1538384 h 5383554"/>
              <a:gd name="connsiteX2" fmla="*/ 5810110 w 6869113"/>
              <a:gd name="connsiteY2" fmla="*/ 225399 h 5383554"/>
              <a:gd name="connsiteX3" fmla="*/ 6869113 w 6869113"/>
              <a:gd name="connsiteY3" fmla="*/ 241049 h 5383554"/>
              <a:gd name="connsiteX4" fmla="*/ 6833944 w 6869113"/>
              <a:gd name="connsiteY4" fmla="*/ 2812273 h 5383554"/>
              <a:gd name="connsiteX5" fmla="*/ 6865187 w 6869113"/>
              <a:gd name="connsiteY5" fmla="*/ 3871277 h 5383554"/>
              <a:gd name="connsiteX6" fmla="*/ 1375527 w 6869113"/>
              <a:gd name="connsiteY6" fmla="*/ 5383554 h 5383554"/>
              <a:gd name="connsiteX7" fmla="*/ 410308 w 6869113"/>
              <a:gd name="connsiteY7" fmla="*/ 4418335 h 5383554"/>
              <a:gd name="connsiteX8" fmla="*/ 0 w 6869113"/>
              <a:gd name="connsiteY8" fmla="*/ 3277326 h 5383554"/>
              <a:gd name="connsiteX0" fmla="*/ 0 w 6869113"/>
              <a:gd name="connsiteY0" fmla="*/ 3277326 h 5383554"/>
              <a:gd name="connsiteX1" fmla="*/ 1164511 w 6869113"/>
              <a:gd name="connsiteY1" fmla="*/ 1538384 h 5383554"/>
              <a:gd name="connsiteX2" fmla="*/ 5810110 w 6869113"/>
              <a:gd name="connsiteY2" fmla="*/ 225399 h 5383554"/>
              <a:gd name="connsiteX3" fmla="*/ 6869113 w 6869113"/>
              <a:gd name="connsiteY3" fmla="*/ 241049 h 5383554"/>
              <a:gd name="connsiteX4" fmla="*/ 6833944 w 6869113"/>
              <a:gd name="connsiteY4" fmla="*/ 2812273 h 5383554"/>
              <a:gd name="connsiteX5" fmla="*/ 6830018 w 6869113"/>
              <a:gd name="connsiteY5" fmla="*/ 3883000 h 5383554"/>
              <a:gd name="connsiteX6" fmla="*/ 1375527 w 6869113"/>
              <a:gd name="connsiteY6" fmla="*/ 5383554 h 5383554"/>
              <a:gd name="connsiteX7" fmla="*/ 410308 w 6869113"/>
              <a:gd name="connsiteY7" fmla="*/ 4418335 h 5383554"/>
              <a:gd name="connsiteX8" fmla="*/ 0 w 6869113"/>
              <a:gd name="connsiteY8" fmla="*/ 3277326 h 5383554"/>
              <a:gd name="connsiteX0" fmla="*/ 0 w 6869113"/>
              <a:gd name="connsiteY0" fmla="*/ 3277326 h 6028323"/>
              <a:gd name="connsiteX1" fmla="*/ 1164511 w 6869113"/>
              <a:gd name="connsiteY1" fmla="*/ 1538384 h 6028323"/>
              <a:gd name="connsiteX2" fmla="*/ 5810110 w 6869113"/>
              <a:gd name="connsiteY2" fmla="*/ 225399 h 6028323"/>
              <a:gd name="connsiteX3" fmla="*/ 6869113 w 6869113"/>
              <a:gd name="connsiteY3" fmla="*/ 241049 h 6028323"/>
              <a:gd name="connsiteX4" fmla="*/ 6833944 w 6869113"/>
              <a:gd name="connsiteY4" fmla="*/ 2812273 h 6028323"/>
              <a:gd name="connsiteX5" fmla="*/ 6830018 w 6869113"/>
              <a:gd name="connsiteY5" fmla="*/ 3883000 h 6028323"/>
              <a:gd name="connsiteX6" fmla="*/ 2008573 w 6869113"/>
              <a:gd name="connsiteY6" fmla="*/ 6028323 h 6028323"/>
              <a:gd name="connsiteX7" fmla="*/ 410308 w 6869113"/>
              <a:gd name="connsiteY7" fmla="*/ 4418335 h 6028323"/>
              <a:gd name="connsiteX8" fmla="*/ 0 w 6869113"/>
              <a:gd name="connsiteY8" fmla="*/ 3277326 h 6028323"/>
              <a:gd name="connsiteX0" fmla="*/ 0 w 6869113"/>
              <a:gd name="connsiteY0" fmla="*/ 3277326 h 6028323"/>
              <a:gd name="connsiteX1" fmla="*/ 1164511 w 6869113"/>
              <a:gd name="connsiteY1" fmla="*/ 1538384 h 6028323"/>
              <a:gd name="connsiteX2" fmla="*/ 5810110 w 6869113"/>
              <a:gd name="connsiteY2" fmla="*/ 225399 h 6028323"/>
              <a:gd name="connsiteX3" fmla="*/ 6869113 w 6869113"/>
              <a:gd name="connsiteY3" fmla="*/ 241049 h 6028323"/>
              <a:gd name="connsiteX4" fmla="*/ 6833944 w 6869113"/>
              <a:gd name="connsiteY4" fmla="*/ 2812273 h 6028323"/>
              <a:gd name="connsiteX5" fmla="*/ 6830018 w 6869113"/>
              <a:gd name="connsiteY5" fmla="*/ 3883000 h 6028323"/>
              <a:gd name="connsiteX6" fmla="*/ 2008573 w 6869113"/>
              <a:gd name="connsiteY6" fmla="*/ 6028323 h 6028323"/>
              <a:gd name="connsiteX7" fmla="*/ 410308 w 6869113"/>
              <a:gd name="connsiteY7" fmla="*/ 4418335 h 6028323"/>
              <a:gd name="connsiteX8" fmla="*/ 0 w 6869113"/>
              <a:gd name="connsiteY8" fmla="*/ 3277326 h 6028323"/>
              <a:gd name="connsiteX0" fmla="*/ 0 w 6869113"/>
              <a:gd name="connsiteY0" fmla="*/ 3277326 h 6028323"/>
              <a:gd name="connsiteX1" fmla="*/ 1164511 w 6869113"/>
              <a:gd name="connsiteY1" fmla="*/ 1538384 h 6028323"/>
              <a:gd name="connsiteX2" fmla="*/ 5810110 w 6869113"/>
              <a:gd name="connsiteY2" fmla="*/ 225399 h 6028323"/>
              <a:gd name="connsiteX3" fmla="*/ 6869113 w 6869113"/>
              <a:gd name="connsiteY3" fmla="*/ 241049 h 6028323"/>
              <a:gd name="connsiteX4" fmla="*/ 6833944 w 6869113"/>
              <a:gd name="connsiteY4" fmla="*/ 2812273 h 6028323"/>
              <a:gd name="connsiteX5" fmla="*/ 6830018 w 6869113"/>
              <a:gd name="connsiteY5" fmla="*/ 3883000 h 6028323"/>
              <a:gd name="connsiteX6" fmla="*/ 2008573 w 6869113"/>
              <a:gd name="connsiteY6" fmla="*/ 6028323 h 6028323"/>
              <a:gd name="connsiteX7" fmla="*/ 410308 w 6869113"/>
              <a:gd name="connsiteY7" fmla="*/ 4418335 h 6028323"/>
              <a:gd name="connsiteX8" fmla="*/ 0 w 6869113"/>
              <a:gd name="connsiteY8" fmla="*/ 3277326 h 6028323"/>
              <a:gd name="connsiteX0" fmla="*/ 0 w 6869113"/>
              <a:gd name="connsiteY0" fmla="*/ 3277326 h 5981431"/>
              <a:gd name="connsiteX1" fmla="*/ 1164511 w 6869113"/>
              <a:gd name="connsiteY1" fmla="*/ 1538384 h 5981431"/>
              <a:gd name="connsiteX2" fmla="*/ 5810110 w 6869113"/>
              <a:gd name="connsiteY2" fmla="*/ 225399 h 5981431"/>
              <a:gd name="connsiteX3" fmla="*/ 6869113 w 6869113"/>
              <a:gd name="connsiteY3" fmla="*/ 241049 h 5981431"/>
              <a:gd name="connsiteX4" fmla="*/ 6833944 w 6869113"/>
              <a:gd name="connsiteY4" fmla="*/ 2812273 h 5981431"/>
              <a:gd name="connsiteX5" fmla="*/ 6830018 w 6869113"/>
              <a:gd name="connsiteY5" fmla="*/ 3883000 h 5981431"/>
              <a:gd name="connsiteX6" fmla="*/ 2371989 w 6869113"/>
              <a:gd name="connsiteY6" fmla="*/ 5981431 h 5981431"/>
              <a:gd name="connsiteX7" fmla="*/ 410308 w 6869113"/>
              <a:gd name="connsiteY7" fmla="*/ 4418335 h 5981431"/>
              <a:gd name="connsiteX8" fmla="*/ 0 w 6869113"/>
              <a:gd name="connsiteY8" fmla="*/ 3277326 h 5981431"/>
              <a:gd name="connsiteX0" fmla="*/ 0 w 6869113"/>
              <a:gd name="connsiteY0" fmla="*/ 3277326 h 5981431"/>
              <a:gd name="connsiteX1" fmla="*/ 1164511 w 6869113"/>
              <a:gd name="connsiteY1" fmla="*/ 1538384 h 5981431"/>
              <a:gd name="connsiteX2" fmla="*/ 5810110 w 6869113"/>
              <a:gd name="connsiteY2" fmla="*/ 225399 h 5981431"/>
              <a:gd name="connsiteX3" fmla="*/ 6869113 w 6869113"/>
              <a:gd name="connsiteY3" fmla="*/ 241049 h 5981431"/>
              <a:gd name="connsiteX4" fmla="*/ 6833944 w 6869113"/>
              <a:gd name="connsiteY4" fmla="*/ 2812273 h 5981431"/>
              <a:gd name="connsiteX5" fmla="*/ 6830018 w 6869113"/>
              <a:gd name="connsiteY5" fmla="*/ 3883000 h 5981431"/>
              <a:gd name="connsiteX6" fmla="*/ 2371989 w 6869113"/>
              <a:gd name="connsiteY6" fmla="*/ 5981431 h 5981431"/>
              <a:gd name="connsiteX7" fmla="*/ 773723 w 6869113"/>
              <a:gd name="connsiteY7" fmla="*/ 5285842 h 5981431"/>
              <a:gd name="connsiteX8" fmla="*/ 0 w 6869113"/>
              <a:gd name="connsiteY8" fmla="*/ 3277326 h 5981431"/>
              <a:gd name="connsiteX0" fmla="*/ 0 w 6869113"/>
              <a:gd name="connsiteY0" fmla="*/ 3277326 h 5934538"/>
              <a:gd name="connsiteX1" fmla="*/ 1164511 w 6869113"/>
              <a:gd name="connsiteY1" fmla="*/ 1538384 h 5934538"/>
              <a:gd name="connsiteX2" fmla="*/ 5810110 w 6869113"/>
              <a:gd name="connsiteY2" fmla="*/ 225399 h 5934538"/>
              <a:gd name="connsiteX3" fmla="*/ 6869113 w 6869113"/>
              <a:gd name="connsiteY3" fmla="*/ 241049 h 5934538"/>
              <a:gd name="connsiteX4" fmla="*/ 6833944 w 6869113"/>
              <a:gd name="connsiteY4" fmla="*/ 2812273 h 5934538"/>
              <a:gd name="connsiteX5" fmla="*/ 6830018 w 6869113"/>
              <a:gd name="connsiteY5" fmla="*/ 3883000 h 5934538"/>
              <a:gd name="connsiteX6" fmla="*/ 2583004 w 6869113"/>
              <a:gd name="connsiteY6" fmla="*/ 5934538 h 5934538"/>
              <a:gd name="connsiteX7" fmla="*/ 773723 w 6869113"/>
              <a:gd name="connsiteY7" fmla="*/ 5285842 h 5934538"/>
              <a:gd name="connsiteX8" fmla="*/ 0 w 6869113"/>
              <a:gd name="connsiteY8" fmla="*/ 3277326 h 5934538"/>
              <a:gd name="connsiteX0" fmla="*/ 0 w 6869113"/>
              <a:gd name="connsiteY0" fmla="*/ 3277326 h 6004039"/>
              <a:gd name="connsiteX1" fmla="*/ 1164511 w 6869113"/>
              <a:gd name="connsiteY1" fmla="*/ 1538384 h 6004039"/>
              <a:gd name="connsiteX2" fmla="*/ 5810110 w 6869113"/>
              <a:gd name="connsiteY2" fmla="*/ 225399 h 6004039"/>
              <a:gd name="connsiteX3" fmla="*/ 6869113 w 6869113"/>
              <a:gd name="connsiteY3" fmla="*/ 241049 h 6004039"/>
              <a:gd name="connsiteX4" fmla="*/ 6833944 w 6869113"/>
              <a:gd name="connsiteY4" fmla="*/ 2812273 h 6004039"/>
              <a:gd name="connsiteX5" fmla="*/ 6830018 w 6869113"/>
              <a:gd name="connsiteY5" fmla="*/ 3883000 h 6004039"/>
              <a:gd name="connsiteX6" fmla="*/ 2583004 w 6869113"/>
              <a:gd name="connsiteY6" fmla="*/ 5934538 h 6004039"/>
              <a:gd name="connsiteX7" fmla="*/ 773723 w 6869113"/>
              <a:gd name="connsiteY7" fmla="*/ 5285842 h 6004039"/>
              <a:gd name="connsiteX8" fmla="*/ 0 w 6869113"/>
              <a:gd name="connsiteY8" fmla="*/ 3277326 h 6004039"/>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5998171"/>
              <a:gd name="connsiteX1" fmla="*/ 1164511 w 6869113"/>
              <a:gd name="connsiteY1" fmla="*/ 1538384 h 5998171"/>
              <a:gd name="connsiteX2" fmla="*/ 5810110 w 6869113"/>
              <a:gd name="connsiteY2" fmla="*/ 225399 h 5998171"/>
              <a:gd name="connsiteX3" fmla="*/ 6869113 w 6869113"/>
              <a:gd name="connsiteY3" fmla="*/ 241049 h 5998171"/>
              <a:gd name="connsiteX4" fmla="*/ 6833944 w 6869113"/>
              <a:gd name="connsiteY4" fmla="*/ 2812273 h 5998171"/>
              <a:gd name="connsiteX5" fmla="*/ 6830018 w 6869113"/>
              <a:gd name="connsiteY5" fmla="*/ 3883000 h 5998171"/>
              <a:gd name="connsiteX6" fmla="*/ 2583004 w 6869113"/>
              <a:gd name="connsiteY6" fmla="*/ 5934538 h 5998171"/>
              <a:gd name="connsiteX7" fmla="*/ 773723 w 6869113"/>
              <a:gd name="connsiteY7" fmla="*/ 5285842 h 5998171"/>
              <a:gd name="connsiteX8" fmla="*/ 0 w 6869113"/>
              <a:gd name="connsiteY8" fmla="*/ 3277326 h 5998171"/>
              <a:gd name="connsiteX0" fmla="*/ 0 w 6869113"/>
              <a:gd name="connsiteY0" fmla="*/ 3277326 h 5998171"/>
              <a:gd name="connsiteX1" fmla="*/ 1164511 w 6869113"/>
              <a:gd name="connsiteY1" fmla="*/ 1526661 h 5998171"/>
              <a:gd name="connsiteX2" fmla="*/ 5810110 w 6869113"/>
              <a:gd name="connsiteY2" fmla="*/ 225399 h 5998171"/>
              <a:gd name="connsiteX3" fmla="*/ 6869113 w 6869113"/>
              <a:gd name="connsiteY3" fmla="*/ 241049 h 5998171"/>
              <a:gd name="connsiteX4" fmla="*/ 6833944 w 6869113"/>
              <a:gd name="connsiteY4" fmla="*/ 2812273 h 5998171"/>
              <a:gd name="connsiteX5" fmla="*/ 6830018 w 6869113"/>
              <a:gd name="connsiteY5" fmla="*/ 3883000 h 5998171"/>
              <a:gd name="connsiteX6" fmla="*/ 2583004 w 6869113"/>
              <a:gd name="connsiteY6" fmla="*/ 5934538 h 5998171"/>
              <a:gd name="connsiteX7" fmla="*/ 773723 w 6869113"/>
              <a:gd name="connsiteY7" fmla="*/ 5285842 h 5998171"/>
              <a:gd name="connsiteX8" fmla="*/ 0 w 6869113"/>
              <a:gd name="connsiteY8" fmla="*/ 3277326 h 5998171"/>
              <a:gd name="connsiteX0" fmla="*/ 0 w 6869113"/>
              <a:gd name="connsiteY0" fmla="*/ 3277326 h 5998171"/>
              <a:gd name="connsiteX1" fmla="*/ 1164511 w 6869113"/>
              <a:gd name="connsiteY1" fmla="*/ 1526661 h 5998171"/>
              <a:gd name="connsiteX2" fmla="*/ 5810110 w 6869113"/>
              <a:gd name="connsiteY2" fmla="*/ 225399 h 5998171"/>
              <a:gd name="connsiteX3" fmla="*/ 6869113 w 6869113"/>
              <a:gd name="connsiteY3" fmla="*/ 241049 h 5998171"/>
              <a:gd name="connsiteX4" fmla="*/ 6833944 w 6869113"/>
              <a:gd name="connsiteY4" fmla="*/ 2812273 h 5998171"/>
              <a:gd name="connsiteX5" fmla="*/ 6830018 w 6869113"/>
              <a:gd name="connsiteY5" fmla="*/ 3883000 h 5998171"/>
              <a:gd name="connsiteX6" fmla="*/ 2583004 w 6869113"/>
              <a:gd name="connsiteY6" fmla="*/ 5934538 h 5998171"/>
              <a:gd name="connsiteX7" fmla="*/ 773723 w 6869113"/>
              <a:gd name="connsiteY7" fmla="*/ 5285842 h 5998171"/>
              <a:gd name="connsiteX8" fmla="*/ 0 w 6869113"/>
              <a:gd name="connsiteY8" fmla="*/ 3277326 h 5998171"/>
              <a:gd name="connsiteX0" fmla="*/ 0 w 6869113"/>
              <a:gd name="connsiteY0" fmla="*/ 3277326 h 6009375"/>
              <a:gd name="connsiteX1" fmla="*/ 1164511 w 6869113"/>
              <a:gd name="connsiteY1" fmla="*/ 1526661 h 6009375"/>
              <a:gd name="connsiteX2" fmla="*/ 5810110 w 6869113"/>
              <a:gd name="connsiteY2" fmla="*/ 225399 h 6009375"/>
              <a:gd name="connsiteX3" fmla="*/ 6869113 w 6869113"/>
              <a:gd name="connsiteY3" fmla="*/ 241049 h 6009375"/>
              <a:gd name="connsiteX4" fmla="*/ 6833944 w 6869113"/>
              <a:gd name="connsiteY4" fmla="*/ 2812273 h 6009375"/>
              <a:gd name="connsiteX5" fmla="*/ 6830018 w 6869113"/>
              <a:gd name="connsiteY5" fmla="*/ 3883000 h 6009375"/>
              <a:gd name="connsiteX6" fmla="*/ 2583004 w 6869113"/>
              <a:gd name="connsiteY6" fmla="*/ 5934538 h 6009375"/>
              <a:gd name="connsiteX7" fmla="*/ 773723 w 6869113"/>
              <a:gd name="connsiteY7" fmla="*/ 5285842 h 6009375"/>
              <a:gd name="connsiteX8" fmla="*/ 0 w 6869113"/>
              <a:gd name="connsiteY8" fmla="*/ 3277326 h 6009375"/>
              <a:gd name="connsiteX0" fmla="*/ 0 w 6869113"/>
              <a:gd name="connsiteY0" fmla="*/ 3277326 h 6016954"/>
              <a:gd name="connsiteX1" fmla="*/ 1164511 w 6869113"/>
              <a:gd name="connsiteY1" fmla="*/ 1526661 h 6016954"/>
              <a:gd name="connsiteX2" fmla="*/ 5810110 w 6869113"/>
              <a:gd name="connsiteY2" fmla="*/ 225399 h 6016954"/>
              <a:gd name="connsiteX3" fmla="*/ 6869113 w 6869113"/>
              <a:gd name="connsiteY3" fmla="*/ 241049 h 6016954"/>
              <a:gd name="connsiteX4" fmla="*/ 6833944 w 6869113"/>
              <a:gd name="connsiteY4" fmla="*/ 2812273 h 6016954"/>
              <a:gd name="connsiteX5" fmla="*/ 6830018 w 6869113"/>
              <a:gd name="connsiteY5" fmla="*/ 3883000 h 6016954"/>
              <a:gd name="connsiteX6" fmla="*/ 2583004 w 6869113"/>
              <a:gd name="connsiteY6" fmla="*/ 5934538 h 6016954"/>
              <a:gd name="connsiteX7" fmla="*/ 773723 w 6869113"/>
              <a:gd name="connsiteY7" fmla="*/ 5285842 h 6016954"/>
              <a:gd name="connsiteX8" fmla="*/ 0 w 6869113"/>
              <a:gd name="connsiteY8" fmla="*/ 3277326 h 6016954"/>
              <a:gd name="connsiteX0" fmla="*/ 0 w 6869113"/>
              <a:gd name="connsiteY0" fmla="*/ 3059556 h 5799184"/>
              <a:gd name="connsiteX1" fmla="*/ 1164511 w 6869113"/>
              <a:gd name="connsiteY1" fmla="*/ 1308891 h 5799184"/>
              <a:gd name="connsiteX2" fmla="*/ 5810110 w 6869113"/>
              <a:gd name="connsiteY2" fmla="*/ 7629 h 5799184"/>
              <a:gd name="connsiteX3" fmla="*/ 6869113 w 6869113"/>
              <a:gd name="connsiteY3" fmla="*/ 23279 h 5799184"/>
              <a:gd name="connsiteX4" fmla="*/ 6833944 w 6869113"/>
              <a:gd name="connsiteY4" fmla="*/ 2594503 h 5799184"/>
              <a:gd name="connsiteX5" fmla="*/ 6830018 w 6869113"/>
              <a:gd name="connsiteY5" fmla="*/ 3665230 h 5799184"/>
              <a:gd name="connsiteX6" fmla="*/ 2583004 w 6869113"/>
              <a:gd name="connsiteY6" fmla="*/ 5716768 h 5799184"/>
              <a:gd name="connsiteX7" fmla="*/ 773723 w 6869113"/>
              <a:gd name="connsiteY7" fmla="*/ 5068072 h 5799184"/>
              <a:gd name="connsiteX8" fmla="*/ 0 w 6869113"/>
              <a:gd name="connsiteY8" fmla="*/ 3059556 h 5799184"/>
              <a:gd name="connsiteX0" fmla="*/ 0 w 6869113"/>
              <a:gd name="connsiteY0" fmla="*/ 3047626 h 5787254"/>
              <a:gd name="connsiteX1" fmla="*/ 1164511 w 6869113"/>
              <a:gd name="connsiteY1" fmla="*/ 1296961 h 5787254"/>
              <a:gd name="connsiteX2" fmla="*/ 5776011 w 6869113"/>
              <a:gd name="connsiteY2" fmla="*/ 52531 h 5787254"/>
              <a:gd name="connsiteX3" fmla="*/ 6869113 w 6869113"/>
              <a:gd name="connsiteY3" fmla="*/ 11349 h 5787254"/>
              <a:gd name="connsiteX4" fmla="*/ 6833944 w 6869113"/>
              <a:gd name="connsiteY4" fmla="*/ 2582573 h 5787254"/>
              <a:gd name="connsiteX5" fmla="*/ 6830018 w 6869113"/>
              <a:gd name="connsiteY5" fmla="*/ 3653300 h 5787254"/>
              <a:gd name="connsiteX6" fmla="*/ 2583004 w 6869113"/>
              <a:gd name="connsiteY6" fmla="*/ 5704838 h 5787254"/>
              <a:gd name="connsiteX7" fmla="*/ 773723 w 6869113"/>
              <a:gd name="connsiteY7" fmla="*/ 5056142 h 5787254"/>
              <a:gd name="connsiteX8" fmla="*/ 0 w 6869113"/>
              <a:gd name="connsiteY8" fmla="*/ 3047626 h 5787254"/>
              <a:gd name="connsiteX0" fmla="*/ 0 w 6891845"/>
              <a:gd name="connsiteY0" fmla="*/ 2997310 h 5736938"/>
              <a:gd name="connsiteX1" fmla="*/ 1164511 w 6891845"/>
              <a:gd name="connsiteY1" fmla="*/ 1246645 h 5736938"/>
              <a:gd name="connsiteX2" fmla="*/ 5776011 w 6891845"/>
              <a:gd name="connsiteY2" fmla="*/ 2215 h 5736938"/>
              <a:gd name="connsiteX3" fmla="*/ 6891845 w 6891845"/>
              <a:gd name="connsiteY3" fmla="*/ 29230 h 5736938"/>
              <a:gd name="connsiteX4" fmla="*/ 6833944 w 6891845"/>
              <a:gd name="connsiteY4" fmla="*/ 2532257 h 5736938"/>
              <a:gd name="connsiteX5" fmla="*/ 6830018 w 6891845"/>
              <a:gd name="connsiteY5" fmla="*/ 3602984 h 5736938"/>
              <a:gd name="connsiteX6" fmla="*/ 2583004 w 6891845"/>
              <a:gd name="connsiteY6" fmla="*/ 5654522 h 5736938"/>
              <a:gd name="connsiteX7" fmla="*/ 773723 w 6891845"/>
              <a:gd name="connsiteY7" fmla="*/ 5005826 h 5736938"/>
              <a:gd name="connsiteX8" fmla="*/ 0 w 6891845"/>
              <a:gd name="connsiteY8" fmla="*/ 2997310 h 5736938"/>
              <a:gd name="connsiteX0" fmla="*/ 0 w 6891845"/>
              <a:gd name="connsiteY0" fmla="*/ 2995139 h 5734767"/>
              <a:gd name="connsiteX1" fmla="*/ 1164511 w 6891845"/>
              <a:gd name="connsiteY1" fmla="*/ 1244474 h 5734767"/>
              <a:gd name="connsiteX2" fmla="*/ 5776011 w 6891845"/>
              <a:gd name="connsiteY2" fmla="*/ 44 h 5734767"/>
              <a:gd name="connsiteX3" fmla="*/ 6891845 w 6891845"/>
              <a:gd name="connsiteY3" fmla="*/ 27059 h 5734767"/>
              <a:gd name="connsiteX4" fmla="*/ 6833944 w 6891845"/>
              <a:gd name="connsiteY4" fmla="*/ 2530086 h 5734767"/>
              <a:gd name="connsiteX5" fmla="*/ 6830018 w 6891845"/>
              <a:gd name="connsiteY5" fmla="*/ 3600813 h 5734767"/>
              <a:gd name="connsiteX6" fmla="*/ 2583004 w 6891845"/>
              <a:gd name="connsiteY6" fmla="*/ 5652351 h 5734767"/>
              <a:gd name="connsiteX7" fmla="*/ 773723 w 6891845"/>
              <a:gd name="connsiteY7" fmla="*/ 5003655 h 5734767"/>
              <a:gd name="connsiteX8" fmla="*/ 0 w 6891845"/>
              <a:gd name="connsiteY8" fmla="*/ 2995139 h 5734767"/>
              <a:gd name="connsiteX0" fmla="*/ 0 w 6857747"/>
              <a:gd name="connsiteY0" fmla="*/ 2995139 h 5734767"/>
              <a:gd name="connsiteX1" fmla="*/ 1164511 w 6857747"/>
              <a:gd name="connsiteY1" fmla="*/ 1244474 h 5734767"/>
              <a:gd name="connsiteX2" fmla="*/ 5776011 w 6857747"/>
              <a:gd name="connsiteY2" fmla="*/ 44 h 5734767"/>
              <a:gd name="connsiteX3" fmla="*/ 6857747 w 6857747"/>
              <a:gd name="connsiteY3" fmla="*/ 27059 h 5734767"/>
              <a:gd name="connsiteX4" fmla="*/ 6833944 w 6857747"/>
              <a:gd name="connsiteY4" fmla="*/ 2530086 h 5734767"/>
              <a:gd name="connsiteX5" fmla="*/ 6830018 w 6857747"/>
              <a:gd name="connsiteY5" fmla="*/ 3600813 h 5734767"/>
              <a:gd name="connsiteX6" fmla="*/ 2583004 w 6857747"/>
              <a:gd name="connsiteY6" fmla="*/ 5652351 h 5734767"/>
              <a:gd name="connsiteX7" fmla="*/ 773723 w 6857747"/>
              <a:gd name="connsiteY7" fmla="*/ 5003655 h 5734767"/>
              <a:gd name="connsiteX8" fmla="*/ 0 w 6857747"/>
              <a:gd name="connsiteY8" fmla="*/ 2995139 h 5734767"/>
              <a:gd name="connsiteX0" fmla="*/ 0 w 6869113"/>
              <a:gd name="connsiteY0" fmla="*/ 3243059 h 5982687"/>
              <a:gd name="connsiteX1" fmla="*/ 1164511 w 6869113"/>
              <a:gd name="connsiteY1" fmla="*/ 1492394 h 5982687"/>
              <a:gd name="connsiteX2" fmla="*/ 5776011 w 6869113"/>
              <a:gd name="connsiteY2" fmla="*/ 247964 h 5982687"/>
              <a:gd name="connsiteX3" fmla="*/ 6869113 w 6869113"/>
              <a:gd name="connsiteY3" fmla="*/ 2190 h 5982687"/>
              <a:gd name="connsiteX4" fmla="*/ 6833944 w 6869113"/>
              <a:gd name="connsiteY4" fmla="*/ 2778006 h 5982687"/>
              <a:gd name="connsiteX5" fmla="*/ 6830018 w 6869113"/>
              <a:gd name="connsiteY5" fmla="*/ 3848733 h 5982687"/>
              <a:gd name="connsiteX6" fmla="*/ 2583004 w 6869113"/>
              <a:gd name="connsiteY6" fmla="*/ 5900271 h 5982687"/>
              <a:gd name="connsiteX7" fmla="*/ 773723 w 6869113"/>
              <a:gd name="connsiteY7" fmla="*/ 5251575 h 5982687"/>
              <a:gd name="connsiteX8" fmla="*/ 0 w 6869113"/>
              <a:gd name="connsiteY8" fmla="*/ 3243059 h 5982687"/>
              <a:gd name="connsiteX0" fmla="*/ 0 w 7187367"/>
              <a:gd name="connsiteY0" fmla="*/ 2995095 h 5734723"/>
              <a:gd name="connsiteX1" fmla="*/ 1164511 w 7187367"/>
              <a:gd name="connsiteY1" fmla="*/ 1244430 h 5734723"/>
              <a:gd name="connsiteX2" fmla="*/ 5776011 w 7187367"/>
              <a:gd name="connsiteY2" fmla="*/ 0 h 5734723"/>
              <a:gd name="connsiteX3" fmla="*/ 7187367 w 7187367"/>
              <a:gd name="connsiteY3" fmla="*/ 49748 h 5734723"/>
              <a:gd name="connsiteX4" fmla="*/ 6833944 w 7187367"/>
              <a:gd name="connsiteY4" fmla="*/ 2530042 h 5734723"/>
              <a:gd name="connsiteX5" fmla="*/ 6830018 w 7187367"/>
              <a:gd name="connsiteY5" fmla="*/ 3600769 h 5734723"/>
              <a:gd name="connsiteX6" fmla="*/ 2583004 w 7187367"/>
              <a:gd name="connsiteY6" fmla="*/ 5652307 h 5734723"/>
              <a:gd name="connsiteX7" fmla="*/ 773723 w 7187367"/>
              <a:gd name="connsiteY7" fmla="*/ 5003611 h 5734723"/>
              <a:gd name="connsiteX8" fmla="*/ 0 w 7187367"/>
              <a:gd name="connsiteY8" fmla="*/ 2995095 h 5734723"/>
              <a:gd name="connsiteX0" fmla="*/ 0 w 7187367"/>
              <a:gd name="connsiteY0" fmla="*/ 2995095 h 5734723"/>
              <a:gd name="connsiteX1" fmla="*/ 1164511 w 7187367"/>
              <a:gd name="connsiteY1" fmla="*/ 1244430 h 5734723"/>
              <a:gd name="connsiteX2" fmla="*/ 5776011 w 7187367"/>
              <a:gd name="connsiteY2" fmla="*/ 0 h 5734723"/>
              <a:gd name="connsiteX3" fmla="*/ 7187367 w 7187367"/>
              <a:gd name="connsiteY3" fmla="*/ 49748 h 5734723"/>
              <a:gd name="connsiteX4" fmla="*/ 6833944 w 7187367"/>
              <a:gd name="connsiteY4" fmla="*/ 2530042 h 5734723"/>
              <a:gd name="connsiteX5" fmla="*/ 6830018 w 7187367"/>
              <a:gd name="connsiteY5" fmla="*/ 3600769 h 5734723"/>
              <a:gd name="connsiteX6" fmla="*/ 2583004 w 7187367"/>
              <a:gd name="connsiteY6" fmla="*/ 5652307 h 5734723"/>
              <a:gd name="connsiteX7" fmla="*/ 773723 w 7187367"/>
              <a:gd name="connsiteY7" fmla="*/ 5003611 h 5734723"/>
              <a:gd name="connsiteX8" fmla="*/ 0 w 7187367"/>
              <a:gd name="connsiteY8" fmla="*/ 2995095 h 5734723"/>
              <a:gd name="connsiteX0" fmla="*/ 0 w 6838858"/>
              <a:gd name="connsiteY0" fmla="*/ 2995095 h 5734723"/>
              <a:gd name="connsiteX1" fmla="*/ 1164511 w 6838858"/>
              <a:gd name="connsiteY1" fmla="*/ 1244430 h 5734723"/>
              <a:gd name="connsiteX2" fmla="*/ 5776011 w 6838858"/>
              <a:gd name="connsiteY2" fmla="*/ 0 h 5734723"/>
              <a:gd name="connsiteX3" fmla="*/ 6835015 w 6838858"/>
              <a:gd name="connsiteY3" fmla="*/ 4284 h 5734723"/>
              <a:gd name="connsiteX4" fmla="*/ 6833944 w 6838858"/>
              <a:gd name="connsiteY4" fmla="*/ 2530042 h 5734723"/>
              <a:gd name="connsiteX5" fmla="*/ 6830018 w 6838858"/>
              <a:gd name="connsiteY5" fmla="*/ 3600769 h 5734723"/>
              <a:gd name="connsiteX6" fmla="*/ 2583004 w 6838858"/>
              <a:gd name="connsiteY6" fmla="*/ 5652307 h 5734723"/>
              <a:gd name="connsiteX7" fmla="*/ 773723 w 6838858"/>
              <a:gd name="connsiteY7" fmla="*/ 5003611 h 5734723"/>
              <a:gd name="connsiteX8" fmla="*/ 0 w 6838858"/>
              <a:gd name="connsiteY8" fmla="*/ 2995095 h 573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8858" h="5734723">
                <a:moveTo>
                  <a:pt x="0" y="2995095"/>
                </a:moveTo>
                <a:cubicBezTo>
                  <a:pt x="0" y="2462019"/>
                  <a:pt x="68728" y="1596123"/>
                  <a:pt x="1164511" y="1244430"/>
                </a:cubicBezTo>
                <a:cubicBezTo>
                  <a:pt x="1177321" y="1263968"/>
                  <a:pt x="4227478" y="437662"/>
                  <a:pt x="5776011" y="0"/>
                </a:cubicBezTo>
                <a:lnTo>
                  <a:pt x="6835015" y="4284"/>
                </a:lnTo>
                <a:lnTo>
                  <a:pt x="6833944" y="2530042"/>
                </a:lnTo>
                <a:cubicBezTo>
                  <a:pt x="6833944" y="3063118"/>
                  <a:pt x="6847279" y="3647661"/>
                  <a:pt x="6830018" y="3600769"/>
                </a:cubicBezTo>
                <a:cubicBezTo>
                  <a:pt x="5222870" y="4315877"/>
                  <a:pt x="2595813" y="5664029"/>
                  <a:pt x="2583004" y="5652307"/>
                </a:cubicBezTo>
                <a:cubicBezTo>
                  <a:pt x="2120266" y="5875046"/>
                  <a:pt x="1230924" y="5642194"/>
                  <a:pt x="773723" y="5003611"/>
                </a:cubicBezTo>
                <a:cubicBezTo>
                  <a:pt x="750277" y="4971059"/>
                  <a:pt x="58616" y="4246846"/>
                  <a:pt x="0" y="2995095"/>
                </a:cubicBezTo>
                <a:close/>
              </a:path>
            </a:pathLst>
          </a:custGeom>
        </p:spPr>
        <p:txBody>
          <a:bodyPr anchor="ctr" anchorCtr="0"/>
          <a:lstStyle>
            <a:lvl1pPr marL="0" indent="0" algn="ctr">
              <a:buNone/>
              <a:defRPr/>
            </a:lvl1pPr>
          </a:lstStyle>
          <a:p>
            <a:endParaRPr lang="en-US"/>
          </a:p>
        </p:txBody>
      </p:sp>
      <p:pic>
        <p:nvPicPr>
          <p:cNvPr id="8" name="Graphic 7">
            <a:extLst>
              <a:ext uri="{FF2B5EF4-FFF2-40B4-BE49-F238E27FC236}">
                <a16:creationId xmlns:a16="http://schemas.microsoft.com/office/drawing/2014/main" id="{62F4A884-95A6-43EA-E10E-F6C7C0CDCDE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263" y="371673"/>
            <a:ext cx="3337560" cy="1159199"/>
          </a:xfrm>
          <a:prstGeom prst="rect">
            <a:avLst/>
          </a:prstGeom>
        </p:spPr>
      </p:pic>
    </p:spTree>
    <p:extLst>
      <p:ext uri="{BB962C8B-B14F-4D97-AF65-F5344CB8AC3E}">
        <p14:creationId xmlns:p14="http://schemas.microsoft.com/office/powerpoint/2010/main" val="195578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Slide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004944D-CF4E-3F4C-B4CC-D77BC15C876A}"/>
              </a:ext>
            </a:extLst>
          </p:cNvPr>
          <p:cNvSpPr>
            <a:spLocks noGrp="1"/>
          </p:cNvSpPr>
          <p:nvPr>
            <p:ph type="body" sz="quarter" idx="13" hasCustomPrompt="1"/>
          </p:nvPr>
        </p:nvSpPr>
        <p:spPr>
          <a:xfrm>
            <a:off x="812832" y="630402"/>
            <a:ext cx="10434638" cy="490904"/>
          </a:xfrm>
        </p:spPr>
        <p:txBody>
          <a:bodyPr wrap="square">
            <a:spAutoFit/>
          </a:bodyPr>
          <a:lstStyle>
            <a:lvl1pPr>
              <a:defRPr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 content slide.</a:t>
            </a:r>
          </a:p>
        </p:txBody>
      </p:sp>
      <p:sp>
        <p:nvSpPr>
          <p:cNvPr id="11" name="Text Placeholder 10">
            <a:extLst>
              <a:ext uri="{FF2B5EF4-FFF2-40B4-BE49-F238E27FC236}">
                <a16:creationId xmlns:a16="http://schemas.microsoft.com/office/drawing/2014/main" id="{6174BFDE-54A0-134F-B2F8-D8D989E1C85E}"/>
              </a:ext>
            </a:extLst>
          </p:cNvPr>
          <p:cNvSpPr>
            <a:spLocks noGrp="1"/>
          </p:cNvSpPr>
          <p:nvPr>
            <p:ph type="body" sz="quarter" idx="14" hasCustomPrompt="1"/>
          </p:nvPr>
        </p:nvSpPr>
        <p:spPr>
          <a:xfrm>
            <a:off x="812832" y="1529583"/>
            <a:ext cx="10439400" cy="4148164"/>
          </a:xfrm>
        </p:spPr>
        <p:txBody>
          <a:bodyPr wrap="square">
            <a:noAutofit/>
          </a:bodyPr>
          <a:lstStyle>
            <a:lvl1pPr marL="0" indent="0">
              <a:buFont typeface="Arial" panose="020B0604020202020204" pitchFamily="34" charset="0"/>
              <a:buNone/>
              <a:defRPr sz="20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stStyle>
          <a:p>
            <a:pPr lvl="0"/>
            <a:r>
              <a:rPr lang="en-US"/>
              <a:t>Here is where you can add your content.</a:t>
            </a:r>
          </a:p>
        </p:txBody>
      </p:sp>
      <p:sp>
        <p:nvSpPr>
          <p:cNvPr id="15" name="Text Placeholder 8">
            <a:extLst>
              <a:ext uri="{FF2B5EF4-FFF2-40B4-BE49-F238E27FC236}">
                <a16:creationId xmlns:a16="http://schemas.microsoft.com/office/drawing/2014/main" id="{705EC892-7790-AC4F-8C01-83B0E8D1B7AA}"/>
              </a:ext>
            </a:extLst>
          </p:cNvPr>
          <p:cNvSpPr>
            <a:spLocks noGrp="1"/>
          </p:cNvSpPr>
          <p:nvPr>
            <p:ph type="body" sz="quarter" idx="16" hasCustomPrompt="1"/>
          </p:nvPr>
        </p:nvSpPr>
        <p:spPr>
          <a:xfrm>
            <a:off x="8197259" y="6448609"/>
            <a:ext cx="3178068" cy="220445"/>
          </a:xfrm>
        </p:spPr>
        <p:txBody>
          <a:bodyPr wrap="square" anchor="ctr">
            <a:spAutoFit/>
          </a:bodyPr>
          <a:lstStyle>
            <a:lvl1pPr algn="r">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
        <p:nvSpPr>
          <p:cNvPr id="7" name="Rectangle 6">
            <a:extLst>
              <a:ext uri="{FF2B5EF4-FFF2-40B4-BE49-F238E27FC236}">
                <a16:creationId xmlns:a16="http://schemas.microsoft.com/office/drawing/2014/main" id="{EF3E9B14-6BAB-D549-824E-2C3D928B7244}"/>
              </a:ext>
            </a:extLst>
          </p:cNvPr>
          <p:cNvSpPr/>
          <p:nvPr userDrawn="1"/>
        </p:nvSpPr>
        <p:spPr>
          <a:xfrm>
            <a:off x="914400" y="1121306"/>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2FC1D2A-7481-8A15-A4CB-C43ABA6D1199}"/>
              </a:ext>
            </a:extLst>
          </p:cNvPr>
          <p:cNvSpPr/>
          <p:nvPr userDrawn="1"/>
        </p:nvSpPr>
        <p:spPr>
          <a:xfrm>
            <a:off x="1820779" y="6448609"/>
            <a:ext cx="348916" cy="188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00285817-1C02-10B8-AB57-D2A78DC5DC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2275" b="78249"/>
          <a:stretch/>
        </p:blipFill>
        <p:spPr>
          <a:xfrm>
            <a:off x="10870278" y="147563"/>
            <a:ext cx="1112520" cy="490905"/>
          </a:xfrm>
          <a:prstGeom prst="rect">
            <a:avLst/>
          </a:prstGeom>
        </p:spPr>
      </p:pic>
    </p:spTree>
    <p:extLst>
      <p:ext uri="{BB962C8B-B14F-4D97-AF65-F5344CB8AC3E}">
        <p14:creationId xmlns:p14="http://schemas.microsoft.com/office/powerpoint/2010/main" val="229219337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 name="Picture 1" descr="A blue background with a white circle&#10;&#10;Description automatically generated">
            <a:extLst>
              <a:ext uri="{FF2B5EF4-FFF2-40B4-BE49-F238E27FC236}">
                <a16:creationId xmlns:a16="http://schemas.microsoft.com/office/drawing/2014/main" id="{56510452-643C-DFC1-CD79-18AB3621CC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FFFD38ED-C1D1-C5C2-E9CF-BD3FC4C04EBA}"/>
              </a:ext>
            </a:extLst>
          </p:cNvPr>
          <p:cNvSpPr>
            <a:spLocks noGrp="1"/>
          </p:cNvSpPr>
          <p:nvPr>
            <p:ph type="ctrTitle" hasCustomPrompt="1"/>
          </p:nvPr>
        </p:nvSpPr>
        <p:spPr>
          <a:xfrm>
            <a:off x="1480281" y="1925347"/>
            <a:ext cx="9231437" cy="639696"/>
          </a:xfrm>
        </p:spPr>
        <p:txBody>
          <a:bodyPr anchor="t" anchorCtr="0"/>
          <a:lstStyle>
            <a:lvl1pPr algn="ctr">
              <a:defRPr sz="6000" b="1" i="0">
                <a:solidFill>
                  <a:schemeClr val="bg1"/>
                </a:solidFill>
                <a:latin typeface="Bogle" panose="020B0503020203060203" pitchFamily="34" charset="77"/>
              </a:defRPr>
            </a:lvl1pPr>
          </a:lstStyle>
          <a:p>
            <a:r>
              <a:rPr lang="en-US"/>
              <a:t>Click to edit master title</a:t>
            </a:r>
          </a:p>
        </p:txBody>
      </p:sp>
      <p:sp>
        <p:nvSpPr>
          <p:cNvPr id="19" name="Text Placeholder 2">
            <a:extLst>
              <a:ext uri="{FF2B5EF4-FFF2-40B4-BE49-F238E27FC236}">
                <a16:creationId xmlns:a16="http://schemas.microsoft.com/office/drawing/2014/main" id="{423779D8-B287-8AB7-03CF-4390C3A38A1D}"/>
              </a:ext>
            </a:extLst>
          </p:cNvPr>
          <p:cNvSpPr>
            <a:spLocks noGrp="1"/>
          </p:cNvSpPr>
          <p:nvPr>
            <p:ph type="body" idx="1" hasCustomPrompt="1"/>
          </p:nvPr>
        </p:nvSpPr>
        <p:spPr>
          <a:xfrm>
            <a:off x="3993620" y="2886526"/>
            <a:ext cx="4204758" cy="365126"/>
          </a:xfrm>
        </p:spPr>
        <p:txBody>
          <a:bodyPr>
            <a:noAutofit/>
          </a:bodyPr>
          <a:lstStyle>
            <a:lvl1pPr marL="0" indent="0" algn="ctr">
              <a:buNone/>
              <a:defRPr sz="1800" b="0" i="0">
                <a:solidFill>
                  <a:schemeClr val="bg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a:t>
            </a:r>
          </a:p>
        </p:txBody>
      </p:sp>
      <p:pic>
        <p:nvPicPr>
          <p:cNvPr id="8" name="Graphic 7">
            <a:extLst>
              <a:ext uri="{FF2B5EF4-FFF2-40B4-BE49-F238E27FC236}">
                <a16:creationId xmlns:a16="http://schemas.microsoft.com/office/drawing/2014/main" id="{62F4A884-95A6-43EA-E10E-F6C7C0CDCDE5}"/>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5222448" y="3511670"/>
            <a:ext cx="1765956" cy="2184235"/>
          </a:xfrm>
          <a:prstGeom prst="rect">
            <a:avLst/>
          </a:prstGeom>
          <a:effectLst>
            <a:reflection blurRad="6350" stA="25000" endPos="32797" dir="5400000" sy="-100000" algn="bl" rotWithShape="0"/>
          </a:effectLst>
        </p:spPr>
      </p:pic>
      <p:sp>
        <p:nvSpPr>
          <p:cNvPr id="5" name="Text Placeholder 2">
            <a:extLst>
              <a:ext uri="{FF2B5EF4-FFF2-40B4-BE49-F238E27FC236}">
                <a16:creationId xmlns:a16="http://schemas.microsoft.com/office/drawing/2014/main" id="{7ED920EE-8D8E-66DE-0134-54B248DB327B}"/>
              </a:ext>
            </a:extLst>
          </p:cNvPr>
          <p:cNvSpPr>
            <a:spLocks noGrp="1"/>
          </p:cNvSpPr>
          <p:nvPr>
            <p:ph type="body" idx="10" hasCustomPrompt="1"/>
          </p:nvPr>
        </p:nvSpPr>
        <p:spPr>
          <a:xfrm>
            <a:off x="3993620" y="1443263"/>
            <a:ext cx="4204758" cy="365126"/>
          </a:xfrm>
        </p:spPr>
        <p:txBody>
          <a:bodyPr>
            <a:noAutofit/>
          </a:bodyPr>
          <a:lstStyle>
            <a:lvl1pPr marL="0" indent="0" algn="ctr">
              <a:buNone/>
              <a:defRPr sz="1050" b="1" i="0" spc="300">
                <a:solidFill>
                  <a:schemeClr val="bg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 OR EVENT</a:t>
            </a:r>
          </a:p>
        </p:txBody>
      </p:sp>
    </p:spTree>
    <p:extLst>
      <p:ext uri="{BB962C8B-B14F-4D97-AF65-F5344CB8AC3E}">
        <p14:creationId xmlns:p14="http://schemas.microsoft.com/office/powerpoint/2010/main" val="219482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A blue background with a white circle&#10;&#10;Description automatically generated">
            <a:extLst>
              <a:ext uri="{FF2B5EF4-FFF2-40B4-BE49-F238E27FC236}">
                <a16:creationId xmlns:a16="http://schemas.microsoft.com/office/drawing/2014/main" id="{70A9F04F-0628-9DF7-D6EB-E18B4EF496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p:txBody>
          <a:bodyPr>
            <a:noAutofit/>
          </a:bodyPr>
          <a:lstStyle>
            <a:lvl1pPr>
              <a:buClr>
                <a:srgbClr val="FFC021"/>
              </a:buClr>
              <a:defRPr>
                <a:solidFill>
                  <a:schemeClr val="bg1"/>
                </a:solidFill>
                <a:latin typeface="Bogle" panose="020B0503020203060203" pitchFamily="34" charset="77"/>
              </a:defRPr>
            </a:lvl1pPr>
            <a:lvl2pPr>
              <a:buClr>
                <a:srgbClr val="FFC021"/>
              </a:buClr>
              <a:defRPr>
                <a:solidFill>
                  <a:schemeClr val="bg1"/>
                </a:solidFill>
                <a:latin typeface="Bogle" panose="020B0503020203060203" pitchFamily="34" charset="77"/>
              </a:defRPr>
            </a:lvl2pPr>
            <a:lvl3pPr>
              <a:buClr>
                <a:srgbClr val="FFC021"/>
              </a:buClr>
              <a:defRPr>
                <a:solidFill>
                  <a:schemeClr val="bg1"/>
                </a:solidFill>
                <a:latin typeface="Bogle" panose="020B0503020203060203" pitchFamily="34" charset="77"/>
              </a:defRPr>
            </a:lvl3pPr>
            <a:lvl4pPr>
              <a:buClr>
                <a:srgbClr val="FFC021"/>
              </a:buClr>
              <a:defRPr>
                <a:solidFill>
                  <a:schemeClr val="bg1"/>
                </a:solidFill>
                <a:latin typeface="Bogle" panose="020B0503020203060203" pitchFamily="34" charset="77"/>
              </a:defRPr>
            </a:lvl4pPr>
            <a:lvl5pPr>
              <a:buClr>
                <a:srgbClr val="FFC021"/>
              </a:buClr>
              <a:defRPr>
                <a:solidFill>
                  <a:schemeClr val="bg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779436"/>
            <a:ext cx="11013056" cy="552660"/>
          </a:xfrm>
        </p:spPr>
        <p:txBody>
          <a:bodyPr tIns="0" bIns="0"/>
          <a:lstStyle>
            <a:lvl1pPr>
              <a:defRPr sz="3200" b="0" spc="-70" baseline="0">
                <a:solidFill>
                  <a:schemeClr val="bg1"/>
                </a:solidFill>
                <a:latin typeface="Bogle" panose="020B0503020203060203" pitchFamily="34" charset="77"/>
              </a:defRPr>
            </a:lvl1pPr>
          </a:lstStyle>
          <a:p>
            <a:r>
              <a:rPr lang="en-US"/>
              <a:t>Click to edit Master title style</a:t>
            </a:r>
          </a:p>
        </p:txBody>
      </p:sp>
      <p:sp>
        <p:nvSpPr>
          <p:cNvPr id="15" name="Text Placeholder 10">
            <a:extLst>
              <a:ext uri="{FF2B5EF4-FFF2-40B4-BE49-F238E27FC236}">
                <a16:creationId xmlns:a16="http://schemas.microsoft.com/office/drawing/2014/main" id="{272FD146-0231-DB4A-AD06-C78D5A2EE861}"/>
              </a:ext>
            </a:extLst>
          </p:cNvPr>
          <p:cNvSpPr>
            <a:spLocks noGrp="1"/>
          </p:cNvSpPr>
          <p:nvPr>
            <p:ph type="body" sz="quarter" idx="13" hasCustomPrompt="1"/>
          </p:nvPr>
        </p:nvSpPr>
        <p:spPr>
          <a:xfrm>
            <a:off x="588963" y="411620"/>
            <a:ext cx="3878262" cy="234582"/>
          </a:xfrm>
        </p:spPr>
        <p:txBody>
          <a:bodyPr>
            <a:noAutofit/>
          </a:bodyPr>
          <a:lstStyle>
            <a:lvl1pPr>
              <a:buNone/>
              <a:defRPr sz="1400" b="0">
                <a:solidFill>
                  <a:schemeClr val="bg1"/>
                </a:solidFill>
              </a:defRPr>
            </a:lvl1pPr>
          </a:lstStyle>
          <a:p>
            <a:pPr lvl="0"/>
            <a:r>
              <a:rPr lang="en-US"/>
              <a:t>HEADING</a:t>
            </a:r>
          </a:p>
        </p:txBody>
      </p:sp>
      <p:sp>
        <p:nvSpPr>
          <p:cNvPr id="10" name="Footer Placeholder 4">
            <a:extLst>
              <a:ext uri="{FF2B5EF4-FFF2-40B4-BE49-F238E27FC236}">
                <a16:creationId xmlns:a16="http://schemas.microsoft.com/office/drawing/2014/main" id="{E94606D0-AC15-234F-810B-B962DDF45D24}"/>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1" name="Slide Number Placeholder 5">
            <a:extLst>
              <a:ext uri="{FF2B5EF4-FFF2-40B4-BE49-F238E27FC236}">
                <a16:creationId xmlns:a16="http://schemas.microsoft.com/office/drawing/2014/main" id="{7743B367-99D9-3B4C-A2F8-5479D2A3A03E}"/>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16" name="Graphic 15">
            <a:extLst>
              <a:ext uri="{FF2B5EF4-FFF2-40B4-BE49-F238E27FC236}">
                <a16:creationId xmlns:a16="http://schemas.microsoft.com/office/drawing/2014/main" id="{5FA78AD3-BBEB-A117-ECA2-F812C405229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11327277" y="5807170"/>
            <a:ext cx="550501" cy="680892"/>
          </a:xfrm>
          <a:prstGeom prst="rect">
            <a:avLst/>
          </a:prstGeom>
          <a:effectLst>
            <a:reflection blurRad="6350" stA="41227" endPos="32797" dir="5400000" sy="-100000" algn="bl" rotWithShape="0"/>
          </a:effectLst>
        </p:spPr>
      </p:pic>
    </p:spTree>
    <p:extLst>
      <p:ext uri="{BB962C8B-B14F-4D97-AF65-F5344CB8AC3E}">
        <p14:creationId xmlns:p14="http://schemas.microsoft.com/office/powerpoint/2010/main" val="76674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bg1"/>
        </a:solidFill>
        <a:effectLst/>
      </p:bgPr>
    </p:bg>
    <p:spTree>
      <p:nvGrpSpPr>
        <p:cNvPr id="1" name=""/>
        <p:cNvGrpSpPr/>
        <p:nvPr/>
      </p:nvGrpSpPr>
      <p:grpSpPr>
        <a:xfrm>
          <a:off x="0" y="0"/>
          <a:ext cx="0" cy="0"/>
          <a:chOff x="0" y="0"/>
          <a:chExt cx="0" cy="0"/>
        </a:xfrm>
      </p:grpSpPr>
      <p:pic>
        <p:nvPicPr>
          <p:cNvPr id="4" name="Picture 3" descr="A blue background with a white circle&#10;&#10;Description automatically generated">
            <a:extLst>
              <a:ext uri="{FF2B5EF4-FFF2-40B4-BE49-F238E27FC236}">
                <a16:creationId xmlns:a16="http://schemas.microsoft.com/office/drawing/2014/main" id="{24D3BA20-0110-58C0-F6B9-D7CFA9DC2E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a:xfrm>
            <a:off x="589472" y="1825625"/>
            <a:ext cx="6895061" cy="4351338"/>
          </a:xfrm>
        </p:spPr>
        <p:txBody>
          <a:bodyPr>
            <a:noAutofit/>
          </a:bodyPr>
          <a:lstStyle>
            <a:lvl1pPr>
              <a:buClr>
                <a:srgbClr val="FFC021"/>
              </a:buClr>
              <a:defRPr b="0">
                <a:solidFill>
                  <a:schemeClr val="bg1"/>
                </a:solidFill>
                <a:latin typeface="Bogle" panose="020B0503020203060203" pitchFamily="34" charset="77"/>
              </a:defRPr>
            </a:lvl1pPr>
            <a:lvl2pPr>
              <a:buClr>
                <a:srgbClr val="FFC021"/>
              </a:buClr>
              <a:defRPr b="0">
                <a:solidFill>
                  <a:schemeClr val="bg1"/>
                </a:solidFill>
                <a:latin typeface="Bogle" panose="020B0503020203060203" pitchFamily="34" charset="77"/>
              </a:defRPr>
            </a:lvl2pPr>
            <a:lvl3pPr>
              <a:buClr>
                <a:srgbClr val="FFC021"/>
              </a:buClr>
              <a:defRPr b="0">
                <a:solidFill>
                  <a:schemeClr val="bg1"/>
                </a:solidFill>
                <a:latin typeface="Bogle" panose="020B0503020203060203" pitchFamily="34" charset="77"/>
              </a:defRPr>
            </a:lvl3pPr>
            <a:lvl4pPr>
              <a:buClr>
                <a:srgbClr val="FFC021"/>
              </a:buClr>
              <a:defRPr b="0">
                <a:solidFill>
                  <a:schemeClr val="bg1"/>
                </a:solidFill>
                <a:latin typeface="Bogle" panose="020B0503020203060203" pitchFamily="34" charset="77"/>
              </a:defRPr>
            </a:lvl4pPr>
            <a:lvl5pPr>
              <a:buClr>
                <a:srgbClr val="FFC021"/>
              </a:buClr>
              <a:defRPr b="0">
                <a:solidFill>
                  <a:schemeClr val="bg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779436"/>
            <a:ext cx="11013056" cy="552660"/>
          </a:xfrm>
        </p:spPr>
        <p:txBody>
          <a:bodyPr tIns="0" bIns="0"/>
          <a:lstStyle>
            <a:lvl1pPr>
              <a:defRPr sz="3200" b="0" spc="-70" baseline="0">
                <a:solidFill>
                  <a:schemeClr val="bg1"/>
                </a:solidFill>
                <a:latin typeface="Bogle" panose="020B0503020203060203" pitchFamily="34" charset="77"/>
              </a:defRPr>
            </a:lvl1pPr>
          </a:lstStyle>
          <a:p>
            <a:r>
              <a:rPr lang="en-US"/>
              <a:t>Click to edit Master title style</a:t>
            </a:r>
          </a:p>
        </p:txBody>
      </p:sp>
      <p:sp>
        <p:nvSpPr>
          <p:cNvPr id="15" name="Text Placeholder 10">
            <a:extLst>
              <a:ext uri="{FF2B5EF4-FFF2-40B4-BE49-F238E27FC236}">
                <a16:creationId xmlns:a16="http://schemas.microsoft.com/office/drawing/2014/main" id="{272FD146-0231-DB4A-AD06-C78D5A2EE861}"/>
              </a:ext>
            </a:extLst>
          </p:cNvPr>
          <p:cNvSpPr>
            <a:spLocks noGrp="1"/>
          </p:cNvSpPr>
          <p:nvPr>
            <p:ph type="body" sz="quarter" idx="13" hasCustomPrompt="1"/>
          </p:nvPr>
        </p:nvSpPr>
        <p:spPr>
          <a:xfrm>
            <a:off x="588963" y="411620"/>
            <a:ext cx="3878262" cy="234582"/>
          </a:xfrm>
        </p:spPr>
        <p:txBody>
          <a:bodyPr>
            <a:noAutofit/>
          </a:bodyPr>
          <a:lstStyle>
            <a:lvl1pPr>
              <a:buNone/>
              <a:defRPr sz="1400" b="0">
                <a:solidFill>
                  <a:schemeClr val="bg1"/>
                </a:solidFill>
              </a:defRPr>
            </a:lvl1pPr>
          </a:lstStyle>
          <a:p>
            <a:pPr lvl="0"/>
            <a:r>
              <a:rPr lang="en-US"/>
              <a:t>HEADING</a:t>
            </a:r>
          </a:p>
        </p:txBody>
      </p:sp>
      <p:sp>
        <p:nvSpPr>
          <p:cNvPr id="10" name="Footer Placeholder 4">
            <a:extLst>
              <a:ext uri="{FF2B5EF4-FFF2-40B4-BE49-F238E27FC236}">
                <a16:creationId xmlns:a16="http://schemas.microsoft.com/office/drawing/2014/main" id="{E94606D0-AC15-234F-810B-B962DDF45D24}"/>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1" name="Slide Number Placeholder 5">
            <a:extLst>
              <a:ext uri="{FF2B5EF4-FFF2-40B4-BE49-F238E27FC236}">
                <a16:creationId xmlns:a16="http://schemas.microsoft.com/office/drawing/2014/main" id="{7743B367-99D9-3B4C-A2F8-5479D2A3A03E}"/>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sp>
        <p:nvSpPr>
          <p:cNvPr id="8" name="Picture Placeholder 7">
            <a:extLst>
              <a:ext uri="{FF2B5EF4-FFF2-40B4-BE49-F238E27FC236}">
                <a16:creationId xmlns:a16="http://schemas.microsoft.com/office/drawing/2014/main" id="{F0C16AA1-AEC8-B8A8-6DF7-D45F1253A8F4}"/>
              </a:ext>
            </a:extLst>
          </p:cNvPr>
          <p:cNvSpPr>
            <a:spLocks noGrp="1"/>
          </p:cNvSpPr>
          <p:nvPr>
            <p:ph type="pic" sz="quarter" idx="14"/>
          </p:nvPr>
        </p:nvSpPr>
        <p:spPr>
          <a:xfrm>
            <a:off x="7985386" y="1312098"/>
            <a:ext cx="4227162" cy="4233803"/>
          </a:xfrm>
          <a:custGeom>
            <a:avLst/>
            <a:gdLst>
              <a:gd name="connsiteX0" fmla="*/ 0 w 4351340"/>
              <a:gd name="connsiteY0" fmla="*/ 725238 h 4351339"/>
              <a:gd name="connsiteX1" fmla="*/ 725238 w 4351340"/>
              <a:gd name="connsiteY1" fmla="*/ 0 h 4351339"/>
              <a:gd name="connsiteX2" fmla="*/ 3626102 w 4351340"/>
              <a:gd name="connsiteY2" fmla="*/ 0 h 4351339"/>
              <a:gd name="connsiteX3" fmla="*/ 4351340 w 4351340"/>
              <a:gd name="connsiteY3" fmla="*/ 725238 h 4351339"/>
              <a:gd name="connsiteX4" fmla="*/ 4351340 w 4351340"/>
              <a:gd name="connsiteY4" fmla="*/ 3626101 h 4351339"/>
              <a:gd name="connsiteX5" fmla="*/ 3626102 w 4351340"/>
              <a:gd name="connsiteY5" fmla="*/ 4351339 h 4351339"/>
              <a:gd name="connsiteX6" fmla="*/ 725238 w 4351340"/>
              <a:gd name="connsiteY6" fmla="*/ 4351339 h 4351339"/>
              <a:gd name="connsiteX7" fmla="*/ 0 w 4351340"/>
              <a:gd name="connsiteY7" fmla="*/ 3626101 h 4351339"/>
              <a:gd name="connsiteX8" fmla="*/ 0 w 4351340"/>
              <a:gd name="connsiteY8" fmla="*/ 725238 h 4351339"/>
              <a:gd name="connsiteX0" fmla="*/ 0 w 4351340"/>
              <a:gd name="connsiteY0" fmla="*/ 725375 h 4351476"/>
              <a:gd name="connsiteX1" fmla="*/ 725238 w 4351340"/>
              <a:gd name="connsiteY1" fmla="*/ 137 h 4351476"/>
              <a:gd name="connsiteX2" fmla="*/ 3626102 w 4351340"/>
              <a:gd name="connsiteY2" fmla="*/ 137 h 4351476"/>
              <a:gd name="connsiteX3" fmla="*/ 4351340 w 4351340"/>
              <a:gd name="connsiteY3" fmla="*/ 725375 h 4351476"/>
              <a:gd name="connsiteX4" fmla="*/ 4351340 w 4351340"/>
              <a:gd name="connsiteY4" fmla="*/ 3626238 h 4351476"/>
              <a:gd name="connsiteX5" fmla="*/ 3626102 w 4351340"/>
              <a:gd name="connsiteY5" fmla="*/ 4351476 h 4351476"/>
              <a:gd name="connsiteX6" fmla="*/ 725238 w 4351340"/>
              <a:gd name="connsiteY6" fmla="*/ 4351476 h 4351476"/>
              <a:gd name="connsiteX7" fmla="*/ 0 w 4351340"/>
              <a:gd name="connsiteY7" fmla="*/ 3626238 h 4351476"/>
              <a:gd name="connsiteX8" fmla="*/ 0 w 4351340"/>
              <a:gd name="connsiteY8" fmla="*/ 725375 h 4351476"/>
              <a:gd name="connsiteX0" fmla="*/ 0 w 4351340"/>
              <a:gd name="connsiteY0" fmla="*/ 725301 h 4351402"/>
              <a:gd name="connsiteX1" fmla="*/ 725238 w 4351340"/>
              <a:gd name="connsiteY1" fmla="*/ 63 h 4351402"/>
              <a:gd name="connsiteX2" fmla="*/ 3626102 w 4351340"/>
              <a:gd name="connsiteY2" fmla="*/ 63 h 4351402"/>
              <a:gd name="connsiteX3" fmla="*/ 4351340 w 4351340"/>
              <a:gd name="connsiteY3" fmla="*/ 725301 h 4351402"/>
              <a:gd name="connsiteX4" fmla="*/ 4351340 w 4351340"/>
              <a:gd name="connsiteY4" fmla="*/ 3626164 h 4351402"/>
              <a:gd name="connsiteX5" fmla="*/ 3626102 w 4351340"/>
              <a:gd name="connsiteY5" fmla="*/ 4351402 h 4351402"/>
              <a:gd name="connsiteX6" fmla="*/ 725238 w 4351340"/>
              <a:gd name="connsiteY6" fmla="*/ 4351402 h 4351402"/>
              <a:gd name="connsiteX7" fmla="*/ 0 w 4351340"/>
              <a:gd name="connsiteY7" fmla="*/ 3626164 h 4351402"/>
              <a:gd name="connsiteX8" fmla="*/ 0 w 4351340"/>
              <a:gd name="connsiteY8" fmla="*/ 725301 h 4351402"/>
              <a:gd name="connsiteX0" fmla="*/ 0 w 4359199"/>
              <a:gd name="connsiteY0" fmla="*/ 725238 h 4351339"/>
              <a:gd name="connsiteX1" fmla="*/ 725238 w 4359199"/>
              <a:gd name="connsiteY1" fmla="*/ 0 h 4351339"/>
              <a:gd name="connsiteX2" fmla="*/ 4359199 w 4359199"/>
              <a:gd name="connsiteY2" fmla="*/ 7883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4359198 w 4359199"/>
              <a:gd name="connsiteY5" fmla="*/ 4343456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563039 h 4351339"/>
              <a:gd name="connsiteX5" fmla="*/ 4359198 w 4359199"/>
              <a:gd name="connsiteY5" fmla="*/ 4343456 h 4351339"/>
              <a:gd name="connsiteX6" fmla="*/ 725238 w 4359199"/>
              <a:gd name="connsiteY6" fmla="*/ 4351339 h 4351339"/>
              <a:gd name="connsiteX7" fmla="*/ 0 w 4359199"/>
              <a:gd name="connsiteY7" fmla="*/ 3626101 h 4351339"/>
              <a:gd name="connsiteX8" fmla="*/ 0 w 4359199"/>
              <a:gd name="connsiteY8" fmla="*/ 725238 h 4351339"/>
              <a:gd name="connsiteX0" fmla="*/ 0 w 4553079"/>
              <a:gd name="connsiteY0" fmla="*/ 764113 h 4390214"/>
              <a:gd name="connsiteX1" fmla="*/ 1710583 w 4553079"/>
              <a:gd name="connsiteY1" fmla="*/ 46758 h 4390214"/>
              <a:gd name="connsiteX2" fmla="*/ 4359199 w 4553079"/>
              <a:gd name="connsiteY2" fmla="*/ 54641 h 4390214"/>
              <a:gd name="connsiteX3" fmla="*/ 4351340 w 4553079"/>
              <a:gd name="connsiteY3" fmla="*/ 764113 h 4390214"/>
              <a:gd name="connsiteX4" fmla="*/ 4351340 w 4553079"/>
              <a:gd name="connsiteY4" fmla="*/ 3601914 h 4390214"/>
              <a:gd name="connsiteX5" fmla="*/ 4359198 w 4553079"/>
              <a:gd name="connsiteY5" fmla="*/ 4382331 h 4390214"/>
              <a:gd name="connsiteX6" fmla="*/ 725238 w 4553079"/>
              <a:gd name="connsiteY6" fmla="*/ 4390214 h 4390214"/>
              <a:gd name="connsiteX7" fmla="*/ 0 w 4553079"/>
              <a:gd name="connsiteY7" fmla="*/ 3664976 h 4390214"/>
              <a:gd name="connsiteX8" fmla="*/ 0 w 4553079"/>
              <a:gd name="connsiteY8" fmla="*/ 764113 h 4390214"/>
              <a:gd name="connsiteX0" fmla="*/ 0 w 4553079"/>
              <a:gd name="connsiteY0" fmla="*/ 762318 h 4388419"/>
              <a:gd name="connsiteX1" fmla="*/ 1710583 w 4553079"/>
              <a:gd name="connsiteY1" fmla="*/ 44963 h 4388419"/>
              <a:gd name="connsiteX2" fmla="*/ 4359199 w 4553079"/>
              <a:gd name="connsiteY2" fmla="*/ 52846 h 4388419"/>
              <a:gd name="connsiteX3" fmla="*/ 4351340 w 4553079"/>
              <a:gd name="connsiteY3" fmla="*/ 762318 h 4388419"/>
              <a:gd name="connsiteX4" fmla="*/ 4351340 w 4553079"/>
              <a:gd name="connsiteY4" fmla="*/ 3600119 h 4388419"/>
              <a:gd name="connsiteX5" fmla="*/ 4359198 w 4553079"/>
              <a:gd name="connsiteY5" fmla="*/ 4380536 h 4388419"/>
              <a:gd name="connsiteX6" fmla="*/ 725238 w 4553079"/>
              <a:gd name="connsiteY6" fmla="*/ 4388419 h 4388419"/>
              <a:gd name="connsiteX7" fmla="*/ 0 w 4553079"/>
              <a:gd name="connsiteY7" fmla="*/ 3663181 h 4388419"/>
              <a:gd name="connsiteX8" fmla="*/ 0 w 4553079"/>
              <a:gd name="connsiteY8" fmla="*/ 762318 h 4388419"/>
              <a:gd name="connsiteX0" fmla="*/ 0 w 4359222"/>
              <a:gd name="connsiteY0" fmla="*/ 717355 h 4343456"/>
              <a:gd name="connsiteX1" fmla="*/ 1710583 w 4359222"/>
              <a:gd name="connsiteY1" fmla="*/ 0 h 4343456"/>
              <a:gd name="connsiteX2" fmla="*/ 4359199 w 4359222"/>
              <a:gd name="connsiteY2" fmla="*/ 7883 h 4343456"/>
              <a:gd name="connsiteX3" fmla="*/ 4351340 w 4359222"/>
              <a:gd name="connsiteY3" fmla="*/ 717355 h 4343456"/>
              <a:gd name="connsiteX4" fmla="*/ 4351340 w 4359222"/>
              <a:gd name="connsiteY4" fmla="*/ 3555156 h 4343456"/>
              <a:gd name="connsiteX5" fmla="*/ 4359198 w 4359222"/>
              <a:gd name="connsiteY5" fmla="*/ 4335573 h 4343456"/>
              <a:gd name="connsiteX6" fmla="*/ 725238 w 4359222"/>
              <a:gd name="connsiteY6" fmla="*/ 4343456 h 4343456"/>
              <a:gd name="connsiteX7" fmla="*/ 0 w 4359222"/>
              <a:gd name="connsiteY7" fmla="*/ 3618218 h 4343456"/>
              <a:gd name="connsiteX8" fmla="*/ 0 w 4359222"/>
              <a:gd name="connsiteY8" fmla="*/ 717355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15766 w 4374988"/>
              <a:gd name="connsiteY7" fmla="*/ 3618218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15766 w 4374988"/>
              <a:gd name="connsiteY7" fmla="*/ 3618218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7883 w 4374988"/>
              <a:gd name="connsiteY7" fmla="*/ 2144142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2349087 w 4374988"/>
              <a:gd name="connsiteY6" fmla="*/ 4343456 h 4343456"/>
              <a:gd name="connsiteX7" fmla="*/ 7883 w 4374988"/>
              <a:gd name="connsiteY7" fmla="*/ 2144142 h 4343456"/>
              <a:gd name="connsiteX8" fmla="*/ 0 w 4374988"/>
              <a:gd name="connsiteY8" fmla="*/ 2128369 h 4343456"/>
              <a:gd name="connsiteX0" fmla="*/ 0 w 4519803"/>
              <a:gd name="connsiteY0" fmla="*/ 2170780 h 4385867"/>
              <a:gd name="connsiteX1" fmla="*/ 2388500 w 4519803"/>
              <a:gd name="connsiteY1" fmla="*/ 50294 h 4385867"/>
              <a:gd name="connsiteX2" fmla="*/ 4374965 w 4519803"/>
              <a:gd name="connsiteY2" fmla="*/ 50294 h 4385867"/>
              <a:gd name="connsiteX3" fmla="*/ 4367106 w 4519803"/>
              <a:gd name="connsiteY3" fmla="*/ 759766 h 4385867"/>
              <a:gd name="connsiteX4" fmla="*/ 4367106 w 4519803"/>
              <a:gd name="connsiteY4" fmla="*/ 3597567 h 4385867"/>
              <a:gd name="connsiteX5" fmla="*/ 4374964 w 4519803"/>
              <a:gd name="connsiteY5" fmla="*/ 4377984 h 4385867"/>
              <a:gd name="connsiteX6" fmla="*/ 2349087 w 4519803"/>
              <a:gd name="connsiteY6" fmla="*/ 4385867 h 4385867"/>
              <a:gd name="connsiteX7" fmla="*/ 7883 w 4519803"/>
              <a:gd name="connsiteY7" fmla="*/ 2186553 h 4385867"/>
              <a:gd name="connsiteX8" fmla="*/ 0 w 4519803"/>
              <a:gd name="connsiteY8" fmla="*/ 2170780 h 4385867"/>
              <a:gd name="connsiteX0" fmla="*/ 0 w 4519803"/>
              <a:gd name="connsiteY0" fmla="*/ 2170780 h 4385867"/>
              <a:gd name="connsiteX1" fmla="*/ 2388500 w 4519803"/>
              <a:gd name="connsiteY1" fmla="*/ 50294 h 4385867"/>
              <a:gd name="connsiteX2" fmla="*/ 4374965 w 4519803"/>
              <a:gd name="connsiteY2" fmla="*/ 50294 h 4385867"/>
              <a:gd name="connsiteX3" fmla="*/ 4367106 w 4519803"/>
              <a:gd name="connsiteY3" fmla="*/ 759766 h 4385867"/>
              <a:gd name="connsiteX4" fmla="*/ 4367106 w 4519803"/>
              <a:gd name="connsiteY4" fmla="*/ 3597567 h 4385867"/>
              <a:gd name="connsiteX5" fmla="*/ 4374964 w 4519803"/>
              <a:gd name="connsiteY5" fmla="*/ 4377984 h 4385867"/>
              <a:gd name="connsiteX6" fmla="*/ 2349087 w 4519803"/>
              <a:gd name="connsiteY6" fmla="*/ 4385867 h 4385867"/>
              <a:gd name="connsiteX7" fmla="*/ 7883 w 4519803"/>
              <a:gd name="connsiteY7" fmla="*/ 2186553 h 4385867"/>
              <a:gd name="connsiteX8" fmla="*/ 0 w 4519803"/>
              <a:gd name="connsiteY8" fmla="*/ 2170780 h 4385867"/>
              <a:gd name="connsiteX0" fmla="*/ 0 w 4519803"/>
              <a:gd name="connsiteY0" fmla="*/ 2170780 h 4401633"/>
              <a:gd name="connsiteX1" fmla="*/ 2388500 w 4519803"/>
              <a:gd name="connsiteY1" fmla="*/ 50294 h 4401633"/>
              <a:gd name="connsiteX2" fmla="*/ 4374965 w 4519803"/>
              <a:gd name="connsiteY2" fmla="*/ 50294 h 4401633"/>
              <a:gd name="connsiteX3" fmla="*/ 4367106 w 4519803"/>
              <a:gd name="connsiteY3" fmla="*/ 759766 h 4401633"/>
              <a:gd name="connsiteX4" fmla="*/ 4367106 w 4519803"/>
              <a:gd name="connsiteY4" fmla="*/ 3597567 h 4401633"/>
              <a:gd name="connsiteX5" fmla="*/ 4374964 w 4519803"/>
              <a:gd name="connsiteY5" fmla="*/ 4401633 h 4401633"/>
              <a:gd name="connsiteX6" fmla="*/ 2349087 w 4519803"/>
              <a:gd name="connsiteY6" fmla="*/ 4385867 h 4401633"/>
              <a:gd name="connsiteX7" fmla="*/ 7883 w 4519803"/>
              <a:gd name="connsiteY7" fmla="*/ 2186553 h 4401633"/>
              <a:gd name="connsiteX8" fmla="*/ 0 w 4519803"/>
              <a:gd name="connsiteY8" fmla="*/ 2170780 h 4401633"/>
              <a:gd name="connsiteX0" fmla="*/ 0 w 4374996"/>
              <a:gd name="connsiteY0" fmla="*/ 2120487 h 4351340"/>
              <a:gd name="connsiteX1" fmla="*/ 2388500 w 4374996"/>
              <a:gd name="connsiteY1" fmla="*/ 1 h 4351340"/>
              <a:gd name="connsiteX2" fmla="*/ 4374965 w 4374996"/>
              <a:gd name="connsiteY2" fmla="*/ 1 h 4351340"/>
              <a:gd name="connsiteX3" fmla="*/ 4367106 w 4374996"/>
              <a:gd name="connsiteY3" fmla="*/ 709473 h 4351340"/>
              <a:gd name="connsiteX4" fmla="*/ 4367106 w 4374996"/>
              <a:gd name="connsiteY4" fmla="*/ 3547274 h 4351340"/>
              <a:gd name="connsiteX5" fmla="*/ 4374964 w 4374996"/>
              <a:gd name="connsiteY5" fmla="*/ 4351340 h 4351340"/>
              <a:gd name="connsiteX6" fmla="*/ 2349087 w 4374996"/>
              <a:gd name="connsiteY6" fmla="*/ 4335574 h 4351340"/>
              <a:gd name="connsiteX7" fmla="*/ 7883 w 4374996"/>
              <a:gd name="connsiteY7" fmla="*/ 2136260 h 4351340"/>
              <a:gd name="connsiteX8" fmla="*/ 0 w 4374996"/>
              <a:gd name="connsiteY8" fmla="*/ 2120487 h 4351340"/>
              <a:gd name="connsiteX0" fmla="*/ 0 w 4519219"/>
              <a:gd name="connsiteY0" fmla="*/ 2170780 h 4401633"/>
              <a:gd name="connsiteX1" fmla="*/ 2396383 w 4519219"/>
              <a:gd name="connsiteY1" fmla="*/ 50294 h 4401633"/>
              <a:gd name="connsiteX2" fmla="*/ 4374965 w 4519219"/>
              <a:gd name="connsiteY2" fmla="*/ 50294 h 4401633"/>
              <a:gd name="connsiteX3" fmla="*/ 4367106 w 4519219"/>
              <a:gd name="connsiteY3" fmla="*/ 759766 h 4401633"/>
              <a:gd name="connsiteX4" fmla="*/ 4367106 w 4519219"/>
              <a:gd name="connsiteY4" fmla="*/ 3597567 h 4401633"/>
              <a:gd name="connsiteX5" fmla="*/ 4374964 w 4519219"/>
              <a:gd name="connsiteY5" fmla="*/ 4401633 h 4401633"/>
              <a:gd name="connsiteX6" fmla="*/ 2349087 w 4519219"/>
              <a:gd name="connsiteY6" fmla="*/ 4385867 h 4401633"/>
              <a:gd name="connsiteX7" fmla="*/ 7883 w 4519219"/>
              <a:gd name="connsiteY7" fmla="*/ 2186553 h 4401633"/>
              <a:gd name="connsiteX8" fmla="*/ 0 w 4519219"/>
              <a:gd name="connsiteY8" fmla="*/ 2170780 h 4401633"/>
              <a:gd name="connsiteX0" fmla="*/ 0 w 4376307"/>
              <a:gd name="connsiteY0" fmla="*/ 2122514 h 4353367"/>
              <a:gd name="connsiteX1" fmla="*/ 2396383 w 4376307"/>
              <a:gd name="connsiteY1" fmla="*/ 2028 h 4353367"/>
              <a:gd name="connsiteX2" fmla="*/ 4374965 w 4376307"/>
              <a:gd name="connsiteY2" fmla="*/ 2028 h 4353367"/>
              <a:gd name="connsiteX3" fmla="*/ 4367106 w 4376307"/>
              <a:gd name="connsiteY3" fmla="*/ 711500 h 4353367"/>
              <a:gd name="connsiteX4" fmla="*/ 4367106 w 4376307"/>
              <a:gd name="connsiteY4" fmla="*/ 3549301 h 4353367"/>
              <a:gd name="connsiteX5" fmla="*/ 4374964 w 4376307"/>
              <a:gd name="connsiteY5" fmla="*/ 4353367 h 4353367"/>
              <a:gd name="connsiteX6" fmla="*/ 2349087 w 4376307"/>
              <a:gd name="connsiteY6" fmla="*/ 4337601 h 4353367"/>
              <a:gd name="connsiteX7" fmla="*/ 7883 w 4376307"/>
              <a:gd name="connsiteY7" fmla="*/ 2138287 h 4353367"/>
              <a:gd name="connsiteX8" fmla="*/ 0 w 4376307"/>
              <a:gd name="connsiteY8" fmla="*/ 2122514 h 4353367"/>
              <a:gd name="connsiteX0" fmla="*/ 165538 w 4368424"/>
              <a:gd name="connsiteY0" fmla="*/ 2122514 h 4353367"/>
              <a:gd name="connsiteX1" fmla="*/ 2388500 w 4368424"/>
              <a:gd name="connsiteY1" fmla="*/ 2028 h 4353367"/>
              <a:gd name="connsiteX2" fmla="*/ 4367082 w 4368424"/>
              <a:gd name="connsiteY2" fmla="*/ 2028 h 4353367"/>
              <a:gd name="connsiteX3" fmla="*/ 4359223 w 4368424"/>
              <a:gd name="connsiteY3" fmla="*/ 711500 h 4353367"/>
              <a:gd name="connsiteX4" fmla="*/ 4359223 w 4368424"/>
              <a:gd name="connsiteY4" fmla="*/ 3549301 h 4353367"/>
              <a:gd name="connsiteX5" fmla="*/ 4367081 w 4368424"/>
              <a:gd name="connsiteY5" fmla="*/ 4353367 h 4353367"/>
              <a:gd name="connsiteX6" fmla="*/ 2341204 w 4368424"/>
              <a:gd name="connsiteY6" fmla="*/ 4337601 h 4353367"/>
              <a:gd name="connsiteX7" fmla="*/ 0 w 4368424"/>
              <a:gd name="connsiteY7" fmla="*/ 2138287 h 4353367"/>
              <a:gd name="connsiteX8" fmla="*/ 165538 w 4368424"/>
              <a:gd name="connsiteY8" fmla="*/ 2122514 h 4353367"/>
              <a:gd name="connsiteX0" fmla="*/ 0 w 4202886"/>
              <a:gd name="connsiteY0" fmla="*/ 2122514 h 4353367"/>
              <a:gd name="connsiteX1" fmla="*/ 2222962 w 4202886"/>
              <a:gd name="connsiteY1" fmla="*/ 2028 h 4353367"/>
              <a:gd name="connsiteX2" fmla="*/ 4201544 w 4202886"/>
              <a:gd name="connsiteY2" fmla="*/ 2028 h 4353367"/>
              <a:gd name="connsiteX3" fmla="*/ 4193685 w 4202886"/>
              <a:gd name="connsiteY3" fmla="*/ 711500 h 4353367"/>
              <a:gd name="connsiteX4" fmla="*/ 4193685 w 4202886"/>
              <a:gd name="connsiteY4" fmla="*/ 3549301 h 4353367"/>
              <a:gd name="connsiteX5" fmla="*/ 4201543 w 4202886"/>
              <a:gd name="connsiteY5" fmla="*/ 4353367 h 4353367"/>
              <a:gd name="connsiteX6" fmla="*/ 2175666 w 4202886"/>
              <a:gd name="connsiteY6" fmla="*/ 4337601 h 4353367"/>
              <a:gd name="connsiteX7" fmla="*/ 0 w 4202886"/>
              <a:gd name="connsiteY7" fmla="*/ 2122521 h 4353367"/>
              <a:gd name="connsiteX8" fmla="*/ 0 w 4202886"/>
              <a:gd name="connsiteY8" fmla="*/ 2122514 h 4353367"/>
              <a:gd name="connsiteX0" fmla="*/ 0 w 4202886"/>
              <a:gd name="connsiteY0" fmla="*/ 2122514 h 4337602"/>
              <a:gd name="connsiteX1" fmla="*/ 2222962 w 4202886"/>
              <a:gd name="connsiteY1" fmla="*/ 2028 h 4337602"/>
              <a:gd name="connsiteX2" fmla="*/ 4201544 w 4202886"/>
              <a:gd name="connsiteY2" fmla="*/ 2028 h 4337602"/>
              <a:gd name="connsiteX3" fmla="*/ 4193685 w 4202886"/>
              <a:gd name="connsiteY3" fmla="*/ 711500 h 4337602"/>
              <a:gd name="connsiteX4" fmla="*/ 4193685 w 4202886"/>
              <a:gd name="connsiteY4" fmla="*/ 3549301 h 4337602"/>
              <a:gd name="connsiteX5" fmla="*/ 4170012 w 4202886"/>
              <a:gd name="connsiteY5" fmla="*/ 4337602 h 4337602"/>
              <a:gd name="connsiteX6" fmla="*/ 2175666 w 4202886"/>
              <a:gd name="connsiteY6" fmla="*/ 4337601 h 4337602"/>
              <a:gd name="connsiteX7" fmla="*/ 0 w 4202886"/>
              <a:gd name="connsiteY7" fmla="*/ 2122521 h 4337602"/>
              <a:gd name="connsiteX8" fmla="*/ 0 w 4202886"/>
              <a:gd name="connsiteY8" fmla="*/ 2122514 h 4337602"/>
              <a:gd name="connsiteX0" fmla="*/ 0 w 4209426"/>
              <a:gd name="connsiteY0" fmla="*/ 2122514 h 4345485"/>
              <a:gd name="connsiteX1" fmla="*/ 2222962 w 4209426"/>
              <a:gd name="connsiteY1" fmla="*/ 2028 h 4345485"/>
              <a:gd name="connsiteX2" fmla="*/ 4201544 w 4209426"/>
              <a:gd name="connsiteY2" fmla="*/ 2028 h 4345485"/>
              <a:gd name="connsiteX3" fmla="*/ 4193685 w 4209426"/>
              <a:gd name="connsiteY3" fmla="*/ 711500 h 4345485"/>
              <a:gd name="connsiteX4" fmla="*/ 4193685 w 4209426"/>
              <a:gd name="connsiteY4" fmla="*/ 3549301 h 4345485"/>
              <a:gd name="connsiteX5" fmla="*/ 4209426 w 4209426"/>
              <a:gd name="connsiteY5" fmla="*/ 4345485 h 4345485"/>
              <a:gd name="connsiteX6" fmla="*/ 2175666 w 4209426"/>
              <a:gd name="connsiteY6" fmla="*/ 4337601 h 4345485"/>
              <a:gd name="connsiteX7" fmla="*/ 0 w 4209426"/>
              <a:gd name="connsiteY7" fmla="*/ 2122521 h 4345485"/>
              <a:gd name="connsiteX8" fmla="*/ 0 w 4209426"/>
              <a:gd name="connsiteY8" fmla="*/ 2122514 h 4345485"/>
              <a:gd name="connsiteX0" fmla="*/ 0 w 4218571"/>
              <a:gd name="connsiteY0" fmla="*/ 2122514 h 4365079"/>
              <a:gd name="connsiteX1" fmla="*/ 2222962 w 4218571"/>
              <a:gd name="connsiteY1" fmla="*/ 2028 h 4365079"/>
              <a:gd name="connsiteX2" fmla="*/ 4201544 w 4218571"/>
              <a:gd name="connsiteY2" fmla="*/ 2028 h 4365079"/>
              <a:gd name="connsiteX3" fmla="*/ 4193685 w 4218571"/>
              <a:gd name="connsiteY3" fmla="*/ 711500 h 4365079"/>
              <a:gd name="connsiteX4" fmla="*/ 4217334 w 4218571"/>
              <a:gd name="connsiteY4" fmla="*/ 4361226 h 4365079"/>
              <a:gd name="connsiteX5" fmla="*/ 4209426 w 4218571"/>
              <a:gd name="connsiteY5" fmla="*/ 4345485 h 4365079"/>
              <a:gd name="connsiteX6" fmla="*/ 2175666 w 4218571"/>
              <a:gd name="connsiteY6" fmla="*/ 4337601 h 4365079"/>
              <a:gd name="connsiteX7" fmla="*/ 0 w 4218571"/>
              <a:gd name="connsiteY7" fmla="*/ 2122521 h 4365079"/>
              <a:gd name="connsiteX8" fmla="*/ 0 w 4218571"/>
              <a:gd name="connsiteY8" fmla="*/ 2122514 h 4365079"/>
              <a:gd name="connsiteX0" fmla="*/ 0 w 4435307"/>
              <a:gd name="connsiteY0" fmla="*/ 2172529 h 4415094"/>
              <a:gd name="connsiteX1" fmla="*/ 2222962 w 4435307"/>
              <a:gd name="connsiteY1" fmla="*/ 52043 h 4415094"/>
              <a:gd name="connsiteX2" fmla="*/ 4201544 w 4435307"/>
              <a:gd name="connsiteY2" fmla="*/ 52043 h 4415094"/>
              <a:gd name="connsiteX3" fmla="*/ 4398637 w 4435307"/>
              <a:gd name="connsiteY3" fmla="*/ 785163 h 4415094"/>
              <a:gd name="connsiteX4" fmla="*/ 4217334 w 4435307"/>
              <a:gd name="connsiteY4" fmla="*/ 4411241 h 4415094"/>
              <a:gd name="connsiteX5" fmla="*/ 4209426 w 4435307"/>
              <a:gd name="connsiteY5" fmla="*/ 4395500 h 4415094"/>
              <a:gd name="connsiteX6" fmla="*/ 2175666 w 4435307"/>
              <a:gd name="connsiteY6" fmla="*/ 4387616 h 4415094"/>
              <a:gd name="connsiteX7" fmla="*/ 0 w 4435307"/>
              <a:gd name="connsiteY7" fmla="*/ 2172536 h 4415094"/>
              <a:gd name="connsiteX8" fmla="*/ 0 w 4435307"/>
              <a:gd name="connsiteY8" fmla="*/ 2172529 h 4415094"/>
              <a:gd name="connsiteX0" fmla="*/ 0 w 4432247"/>
              <a:gd name="connsiteY0" fmla="*/ 2172529 h 4415094"/>
              <a:gd name="connsiteX1" fmla="*/ 2222962 w 4432247"/>
              <a:gd name="connsiteY1" fmla="*/ 52043 h 4415094"/>
              <a:gd name="connsiteX2" fmla="*/ 4201544 w 4432247"/>
              <a:gd name="connsiteY2" fmla="*/ 52043 h 4415094"/>
              <a:gd name="connsiteX3" fmla="*/ 4398637 w 4432247"/>
              <a:gd name="connsiteY3" fmla="*/ 785163 h 4415094"/>
              <a:gd name="connsiteX4" fmla="*/ 4217334 w 4432247"/>
              <a:gd name="connsiteY4" fmla="*/ 4411241 h 4415094"/>
              <a:gd name="connsiteX5" fmla="*/ 4209426 w 4432247"/>
              <a:gd name="connsiteY5" fmla="*/ 4395500 h 4415094"/>
              <a:gd name="connsiteX6" fmla="*/ 2175666 w 4432247"/>
              <a:gd name="connsiteY6" fmla="*/ 4387616 h 4415094"/>
              <a:gd name="connsiteX7" fmla="*/ 0 w 4432247"/>
              <a:gd name="connsiteY7" fmla="*/ 2172536 h 4415094"/>
              <a:gd name="connsiteX8" fmla="*/ 0 w 4432247"/>
              <a:gd name="connsiteY8" fmla="*/ 2172529 h 4415094"/>
              <a:gd name="connsiteX0" fmla="*/ 0 w 4356547"/>
              <a:gd name="connsiteY0" fmla="*/ 2197614 h 4440179"/>
              <a:gd name="connsiteX1" fmla="*/ 2222962 w 4356547"/>
              <a:gd name="connsiteY1" fmla="*/ 77128 h 4440179"/>
              <a:gd name="connsiteX2" fmla="*/ 4201544 w 4356547"/>
              <a:gd name="connsiteY2" fmla="*/ 77128 h 4440179"/>
              <a:gd name="connsiteX3" fmla="*/ 4233099 w 4356547"/>
              <a:gd name="connsiteY3" fmla="*/ 1149207 h 4440179"/>
              <a:gd name="connsiteX4" fmla="*/ 4217334 w 4356547"/>
              <a:gd name="connsiteY4" fmla="*/ 4436326 h 4440179"/>
              <a:gd name="connsiteX5" fmla="*/ 4209426 w 4356547"/>
              <a:gd name="connsiteY5" fmla="*/ 4420585 h 4440179"/>
              <a:gd name="connsiteX6" fmla="*/ 2175666 w 4356547"/>
              <a:gd name="connsiteY6" fmla="*/ 4412701 h 4440179"/>
              <a:gd name="connsiteX7" fmla="*/ 0 w 4356547"/>
              <a:gd name="connsiteY7" fmla="*/ 2197621 h 4440179"/>
              <a:gd name="connsiteX8" fmla="*/ 0 w 4356547"/>
              <a:gd name="connsiteY8" fmla="*/ 2197614 h 4440179"/>
              <a:gd name="connsiteX0" fmla="*/ 0 w 4359624"/>
              <a:gd name="connsiteY0" fmla="*/ 2197614 h 4440179"/>
              <a:gd name="connsiteX1" fmla="*/ 2222962 w 4359624"/>
              <a:gd name="connsiteY1" fmla="*/ 77128 h 4440179"/>
              <a:gd name="connsiteX2" fmla="*/ 4201544 w 4359624"/>
              <a:gd name="connsiteY2" fmla="*/ 77128 h 4440179"/>
              <a:gd name="connsiteX3" fmla="*/ 4233099 w 4359624"/>
              <a:gd name="connsiteY3" fmla="*/ 1149207 h 4440179"/>
              <a:gd name="connsiteX4" fmla="*/ 4217334 w 4359624"/>
              <a:gd name="connsiteY4" fmla="*/ 4436326 h 4440179"/>
              <a:gd name="connsiteX5" fmla="*/ 4209426 w 4359624"/>
              <a:gd name="connsiteY5" fmla="*/ 4420585 h 4440179"/>
              <a:gd name="connsiteX6" fmla="*/ 2175666 w 4359624"/>
              <a:gd name="connsiteY6" fmla="*/ 4412701 h 4440179"/>
              <a:gd name="connsiteX7" fmla="*/ 0 w 4359624"/>
              <a:gd name="connsiteY7" fmla="*/ 2197621 h 4440179"/>
              <a:gd name="connsiteX8" fmla="*/ 0 w 4359624"/>
              <a:gd name="connsiteY8" fmla="*/ 2197614 h 4440179"/>
              <a:gd name="connsiteX0" fmla="*/ 0 w 4358847"/>
              <a:gd name="connsiteY0" fmla="*/ 2197614 h 4440179"/>
              <a:gd name="connsiteX1" fmla="*/ 2222962 w 4358847"/>
              <a:gd name="connsiteY1" fmla="*/ 77128 h 4440179"/>
              <a:gd name="connsiteX2" fmla="*/ 4201544 w 4358847"/>
              <a:gd name="connsiteY2" fmla="*/ 77128 h 4440179"/>
              <a:gd name="connsiteX3" fmla="*/ 4233099 w 4358847"/>
              <a:gd name="connsiteY3" fmla="*/ 1149207 h 4440179"/>
              <a:gd name="connsiteX4" fmla="*/ 4217334 w 4358847"/>
              <a:gd name="connsiteY4" fmla="*/ 4436326 h 4440179"/>
              <a:gd name="connsiteX5" fmla="*/ 4209426 w 4358847"/>
              <a:gd name="connsiteY5" fmla="*/ 4420585 h 4440179"/>
              <a:gd name="connsiteX6" fmla="*/ 2175666 w 4358847"/>
              <a:gd name="connsiteY6" fmla="*/ 4412701 h 4440179"/>
              <a:gd name="connsiteX7" fmla="*/ 0 w 4358847"/>
              <a:gd name="connsiteY7" fmla="*/ 2197621 h 4440179"/>
              <a:gd name="connsiteX8" fmla="*/ 0 w 4358847"/>
              <a:gd name="connsiteY8" fmla="*/ 2197614 h 4440179"/>
              <a:gd name="connsiteX0" fmla="*/ 0 w 4233128"/>
              <a:gd name="connsiteY0" fmla="*/ 2120517 h 4363082"/>
              <a:gd name="connsiteX1" fmla="*/ 2222962 w 4233128"/>
              <a:gd name="connsiteY1" fmla="*/ 31 h 4363082"/>
              <a:gd name="connsiteX2" fmla="*/ 4201544 w 4233128"/>
              <a:gd name="connsiteY2" fmla="*/ 31 h 4363082"/>
              <a:gd name="connsiteX3" fmla="*/ 4233099 w 4233128"/>
              <a:gd name="connsiteY3" fmla="*/ 1072110 h 4363082"/>
              <a:gd name="connsiteX4" fmla="*/ 4217334 w 4233128"/>
              <a:gd name="connsiteY4" fmla="*/ 4359229 h 4363082"/>
              <a:gd name="connsiteX5" fmla="*/ 4209426 w 4233128"/>
              <a:gd name="connsiteY5" fmla="*/ 4343488 h 4363082"/>
              <a:gd name="connsiteX6" fmla="*/ 2175666 w 4233128"/>
              <a:gd name="connsiteY6" fmla="*/ 4335604 h 4363082"/>
              <a:gd name="connsiteX7" fmla="*/ 0 w 4233128"/>
              <a:gd name="connsiteY7" fmla="*/ 2120524 h 4363082"/>
              <a:gd name="connsiteX8" fmla="*/ 0 w 4233128"/>
              <a:gd name="connsiteY8" fmla="*/ 2120517 h 4363082"/>
              <a:gd name="connsiteX0" fmla="*/ 0 w 4356697"/>
              <a:gd name="connsiteY0" fmla="*/ 2197614 h 4440179"/>
              <a:gd name="connsiteX1" fmla="*/ 2222962 w 4356697"/>
              <a:gd name="connsiteY1" fmla="*/ 77128 h 4440179"/>
              <a:gd name="connsiteX2" fmla="*/ 4201544 w 4356697"/>
              <a:gd name="connsiteY2" fmla="*/ 77128 h 4440179"/>
              <a:gd name="connsiteX3" fmla="*/ 4227123 w 4356697"/>
              <a:gd name="connsiteY3" fmla="*/ 1149207 h 4440179"/>
              <a:gd name="connsiteX4" fmla="*/ 4217334 w 4356697"/>
              <a:gd name="connsiteY4" fmla="*/ 4436326 h 4440179"/>
              <a:gd name="connsiteX5" fmla="*/ 4209426 w 4356697"/>
              <a:gd name="connsiteY5" fmla="*/ 4420585 h 4440179"/>
              <a:gd name="connsiteX6" fmla="*/ 2175666 w 4356697"/>
              <a:gd name="connsiteY6" fmla="*/ 4412701 h 4440179"/>
              <a:gd name="connsiteX7" fmla="*/ 0 w 4356697"/>
              <a:gd name="connsiteY7" fmla="*/ 2197621 h 4440179"/>
              <a:gd name="connsiteX8" fmla="*/ 0 w 4356697"/>
              <a:gd name="connsiteY8" fmla="*/ 2197614 h 4440179"/>
              <a:gd name="connsiteX0" fmla="*/ 0 w 4227161"/>
              <a:gd name="connsiteY0" fmla="*/ 2120487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0 w 4227161"/>
              <a:gd name="connsiteY8" fmla="*/ 2120487 h 4363052"/>
              <a:gd name="connsiteX0" fmla="*/ 0 w 4227161"/>
              <a:gd name="connsiteY0" fmla="*/ 2120487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0 w 4227161"/>
              <a:gd name="connsiteY8" fmla="*/ 2120487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03303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03303 h 4363052"/>
              <a:gd name="connsiteX7" fmla="*/ 0 w 4227161"/>
              <a:gd name="connsiteY7" fmla="*/ 2120494 h 4363052"/>
              <a:gd name="connsiteX8" fmla="*/ 114300 w 4227161"/>
              <a:gd name="connsiteY8" fmla="*/ 2072080 h 4363052"/>
              <a:gd name="connsiteX0" fmla="*/ 114300 w 4227161"/>
              <a:gd name="connsiteY0" fmla="*/ 2072080 h 4361003"/>
              <a:gd name="connsiteX1" fmla="*/ 2222962 w 4227161"/>
              <a:gd name="connsiteY1" fmla="*/ 1 h 4361003"/>
              <a:gd name="connsiteX2" fmla="*/ 4201544 w 4227161"/>
              <a:gd name="connsiteY2" fmla="*/ 1 h 4361003"/>
              <a:gd name="connsiteX3" fmla="*/ 4227123 w 4227161"/>
              <a:gd name="connsiteY3" fmla="*/ 1072080 h 4361003"/>
              <a:gd name="connsiteX4" fmla="*/ 4217334 w 4227161"/>
              <a:gd name="connsiteY4" fmla="*/ 4359199 h 4361003"/>
              <a:gd name="connsiteX5" fmla="*/ 4203076 w 4227161"/>
              <a:gd name="connsiteY5" fmla="*/ 4298279 h 4361003"/>
              <a:gd name="connsiteX6" fmla="*/ 2175666 w 4227161"/>
              <a:gd name="connsiteY6" fmla="*/ 4303303 h 4361003"/>
              <a:gd name="connsiteX7" fmla="*/ 0 w 4227161"/>
              <a:gd name="connsiteY7" fmla="*/ 2120494 h 4361003"/>
              <a:gd name="connsiteX8" fmla="*/ 114300 w 4227161"/>
              <a:gd name="connsiteY8" fmla="*/ 2072080 h 4361003"/>
              <a:gd name="connsiteX0" fmla="*/ 114300 w 4227360"/>
              <a:gd name="connsiteY0" fmla="*/ 2072080 h 4303303"/>
              <a:gd name="connsiteX1" fmla="*/ 2222962 w 4227360"/>
              <a:gd name="connsiteY1" fmla="*/ 1 h 4303303"/>
              <a:gd name="connsiteX2" fmla="*/ 4201544 w 4227360"/>
              <a:gd name="connsiteY2" fmla="*/ 1 h 4303303"/>
              <a:gd name="connsiteX3" fmla="*/ 4227123 w 4227360"/>
              <a:gd name="connsiteY3" fmla="*/ 1072080 h 4303303"/>
              <a:gd name="connsiteX4" fmla="*/ 4217334 w 4227360"/>
              <a:gd name="connsiteY4" fmla="*/ 4268840 h 4303303"/>
              <a:gd name="connsiteX5" fmla="*/ 4203076 w 4227360"/>
              <a:gd name="connsiteY5" fmla="*/ 4298279 h 4303303"/>
              <a:gd name="connsiteX6" fmla="*/ 2175666 w 4227360"/>
              <a:gd name="connsiteY6" fmla="*/ 4303303 h 4303303"/>
              <a:gd name="connsiteX7" fmla="*/ 0 w 4227360"/>
              <a:gd name="connsiteY7" fmla="*/ 2120494 h 4303303"/>
              <a:gd name="connsiteX8" fmla="*/ 114300 w 4227360"/>
              <a:gd name="connsiteY8" fmla="*/ 2072080 h 4303303"/>
              <a:gd name="connsiteX0" fmla="*/ 114300 w 4356304"/>
              <a:gd name="connsiteY0" fmla="*/ 2172622 h 4403845"/>
              <a:gd name="connsiteX1" fmla="*/ 2222962 w 4356304"/>
              <a:gd name="connsiteY1" fmla="*/ 100543 h 4403845"/>
              <a:gd name="connsiteX2" fmla="*/ 4201544 w 4356304"/>
              <a:gd name="connsiteY2" fmla="*/ 100543 h 4403845"/>
              <a:gd name="connsiteX3" fmla="*/ 4227123 w 4356304"/>
              <a:gd name="connsiteY3" fmla="*/ 1488880 h 4403845"/>
              <a:gd name="connsiteX4" fmla="*/ 4217334 w 4356304"/>
              <a:gd name="connsiteY4" fmla="*/ 4369382 h 4403845"/>
              <a:gd name="connsiteX5" fmla="*/ 4203076 w 4356304"/>
              <a:gd name="connsiteY5" fmla="*/ 4398821 h 4403845"/>
              <a:gd name="connsiteX6" fmla="*/ 2175666 w 4356304"/>
              <a:gd name="connsiteY6" fmla="*/ 4403845 h 4403845"/>
              <a:gd name="connsiteX7" fmla="*/ 0 w 4356304"/>
              <a:gd name="connsiteY7" fmla="*/ 2221036 h 4403845"/>
              <a:gd name="connsiteX8" fmla="*/ 114300 w 4356304"/>
              <a:gd name="connsiteY8" fmla="*/ 2172622 h 4403845"/>
              <a:gd name="connsiteX0" fmla="*/ 114300 w 4356304"/>
              <a:gd name="connsiteY0" fmla="*/ 2172622 h 4403845"/>
              <a:gd name="connsiteX1" fmla="*/ 2222962 w 4356304"/>
              <a:gd name="connsiteY1" fmla="*/ 100543 h 4403845"/>
              <a:gd name="connsiteX2" fmla="*/ 4201544 w 4356304"/>
              <a:gd name="connsiteY2" fmla="*/ 100543 h 4403845"/>
              <a:gd name="connsiteX3" fmla="*/ 4227123 w 4356304"/>
              <a:gd name="connsiteY3" fmla="*/ 1488880 h 4403845"/>
              <a:gd name="connsiteX4" fmla="*/ 4217334 w 4356304"/>
              <a:gd name="connsiteY4" fmla="*/ 4369382 h 4403845"/>
              <a:gd name="connsiteX5" fmla="*/ 4203076 w 4356304"/>
              <a:gd name="connsiteY5" fmla="*/ 4398821 h 4403845"/>
              <a:gd name="connsiteX6" fmla="*/ 2175666 w 4356304"/>
              <a:gd name="connsiteY6" fmla="*/ 4403845 h 4403845"/>
              <a:gd name="connsiteX7" fmla="*/ 0 w 4356304"/>
              <a:gd name="connsiteY7" fmla="*/ 2221036 h 4403845"/>
              <a:gd name="connsiteX8" fmla="*/ 114300 w 4356304"/>
              <a:gd name="connsiteY8" fmla="*/ 2172622 h 4403845"/>
              <a:gd name="connsiteX0" fmla="*/ 114300 w 4227360"/>
              <a:gd name="connsiteY0" fmla="*/ 2073262 h 4304485"/>
              <a:gd name="connsiteX1" fmla="*/ 2222962 w 4227360"/>
              <a:gd name="connsiteY1" fmla="*/ 1183 h 4304485"/>
              <a:gd name="connsiteX2" fmla="*/ 4201544 w 4227360"/>
              <a:gd name="connsiteY2" fmla="*/ 1183 h 4304485"/>
              <a:gd name="connsiteX3" fmla="*/ 4227123 w 4227360"/>
              <a:gd name="connsiteY3" fmla="*/ 1389520 h 4304485"/>
              <a:gd name="connsiteX4" fmla="*/ 4217334 w 4227360"/>
              <a:gd name="connsiteY4" fmla="*/ 4270022 h 4304485"/>
              <a:gd name="connsiteX5" fmla="*/ 4203076 w 4227360"/>
              <a:gd name="connsiteY5" fmla="*/ 4299461 h 4304485"/>
              <a:gd name="connsiteX6" fmla="*/ 2175666 w 4227360"/>
              <a:gd name="connsiteY6" fmla="*/ 4304485 h 4304485"/>
              <a:gd name="connsiteX7" fmla="*/ 0 w 4227360"/>
              <a:gd name="connsiteY7" fmla="*/ 2121676 h 4304485"/>
              <a:gd name="connsiteX8" fmla="*/ 114300 w 4227360"/>
              <a:gd name="connsiteY8" fmla="*/ 2073262 h 4304485"/>
              <a:gd name="connsiteX0" fmla="*/ 114300 w 4227360"/>
              <a:gd name="connsiteY0" fmla="*/ 2072083 h 4303306"/>
              <a:gd name="connsiteX1" fmla="*/ 2222962 w 4227360"/>
              <a:gd name="connsiteY1" fmla="*/ 4 h 4303306"/>
              <a:gd name="connsiteX2" fmla="*/ 4201544 w 4227360"/>
              <a:gd name="connsiteY2" fmla="*/ 4 h 4303306"/>
              <a:gd name="connsiteX3" fmla="*/ 4227123 w 4227360"/>
              <a:gd name="connsiteY3" fmla="*/ 1388341 h 4303306"/>
              <a:gd name="connsiteX4" fmla="*/ 4217334 w 4227360"/>
              <a:gd name="connsiteY4" fmla="*/ 4268843 h 4303306"/>
              <a:gd name="connsiteX5" fmla="*/ 4203076 w 4227360"/>
              <a:gd name="connsiteY5" fmla="*/ 4298282 h 4303306"/>
              <a:gd name="connsiteX6" fmla="*/ 2175666 w 4227360"/>
              <a:gd name="connsiteY6" fmla="*/ 4303306 h 4303306"/>
              <a:gd name="connsiteX7" fmla="*/ 0 w 4227360"/>
              <a:gd name="connsiteY7" fmla="*/ 2120497 h 4303306"/>
              <a:gd name="connsiteX8" fmla="*/ 114300 w 4227360"/>
              <a:gd name="connsiteY8" fmla="*/ 2072083 h 4303306"/>
              <a:gd name="connsiteX0" fmla="*/ 114300 w 4227162"/>
              <a:gd name="connsiteY0" fmla="*/ 2072079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114300 w 4227162"/>
              <a:gd name="connsiteY8" fmla="*/ 2072079 h 4303302"/>
              <a:gd name="connsiteX0" fmla="*/ 4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5957 h 4303302"/>
              <a:gd name="connsiteX0" fmla="*/ 4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5957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70341 w 4227162"/>
              <a:gd name="connsiteY0" fmla="*/ 2125638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70341 w 4227162"/>
              <a:gd name="connsiteY8" fmla="*/ 2125638 h 4303302"/>
              <a:gd name="connsiteX0" fmla="*/ 258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25891 w 4227162"/>
              <a:gd name="connsiteY8" fmla="*/ 2115957 h 4303302"/>
              <a:gd name="connsiteX0" fmla="*/ 258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25891 w 4227162"/>
              <a:gd name="connsiteY8" fmla="*/ 2115957 h 4303302"/>
              <a:gd name="connsiteX0" fmla="*/ 3666 w 4227162"/>
              <a:gd name="connsiteY0" fmla="*/ 2125638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5638 h 4303302"/>
              <a:gd name="connsiteX0" fmla="*/ 1001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10016 w 4227162"/>
              <a:gd name="connsiteY8" fmla="*/ 2122411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491 w 4227162"/>
              <a:gd name="connsiteY0" fmla="*/ 2119184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9184 h 430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7162" h="4303302">
                <a:moveTo>
                  <a:pt x="491" y="2119184"/>
                </a:moveTo>
                <a:cubicBezTo>
                  <a:pt x="53823" y="160722"/>
                  <a:pt x="1822424" y="0"/>
                  <a:pt x="2222962" y="0"/>
                </a:cubicBezTo>
                <a:cubicBezTo>
                  <a:pt x="2215082" y="10511"/>
                  <a:pt x="4221836" y="10465"/>
                  <a:pt x="4221166" y="7978"/>
                </a:cubicBezTo>
                <a:cubicBezTo>
                  <a:pt x="4220496" y="5491"/>
                  <a:pt x="4227762" y="678194"/>
                  <a:pt x="4227123" y="1388337"/>
                </a:cubicBezTo>
                <a:cubicBezTo>
                  <a:pt x="4226484" y="2098480"/>
                  <a:pt x="4209452" y="4302995"/>
                  <a:pt x="4217334" y="4268839"/>
                </a:cubicBezTo>
                <a:cubicBezTo>
                  <a:pt x="4225216" y="4283122"/>
                  <a:pt x="4185828" y="4298278"/>
                  <a:pt x="4203076" y="4298278"/>
                </a:cubicBezTo>
                <a:lnTo>
                  <a:pt x="2175666" y="4303302"/>
                </a:lnTo>
                <a:cubicBezTo>
                  <a:pt x="1775128" y="4303302"/>
                  <a:pt x="74448" y="4138004"/>
                  <a:pt x="0" y="2120493"/>
                </a:cubicBezTo>
                <a:cubicBezTo>
                  <a:pt x="164" y="2118981"/>
                  <a:pt x="327" y="2120696"/>
                  <a:pt x="491" y="2119184"/>
                </a:cubicBezTo>
                <a:close/>
              </a:path>
            </a:pathLst>
          </a:custGeom>
          <a:solidFill>
            <a:srgbClr val="DBE8F3"/>
          </a:solidFill>
        </p:spPr>
        <p:txBody>
          <a:bodyPr anchor="ctr" anchorCtr="0">
            <a:normAutofit/>
          </a:bodyPr>
          <a:lstStyle>
            <a:lvl1pPr marL="0" indent="0" algn="ctr">
              <a:buNone/>
              <a:defRPr sz="2000"/>
            </a:lvl1pPr>
          </a:lstStyle>
          <a:p>
            <a:endParaRPr lang="en-US"/>
          </a:p>
        </p:txBody>
      </p:sp>
      <p:pic>
        <p:nvPicPr>
          <p:cNvPr id="7" name="Graphic 6">
            <a:extLst>
              <a:ext uri="{FF2B5EF4-FFF2-40B4-BE49-F238E27FC236}">
                <a16:creationId xmlns:a16="http://schemas.microsoft.com/office/drawing/2014/main" id="{F47A8CFE-FB8C-566D-0D84-F31C841098F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11327277" y="5807170"/>
            <a:ext cx="550501" cy="680892"/>
          </a:xfrm>
          <a:prstGeom prst="rect">
            <a:avLst/>
          </a:prstGeom>
          <a:effectLst>
            <a:reflection blurRad="6350" stA="41227" endPos="32797" dir="5400000" sy="-100000" algn="bl" rotWithShape="0"/>
          </a:effectLst>
        </p:spPr>
      </p:pic>
    </p:spTree>
    <p:extLst>
      <p:ext uri="{BB962C8B-B14F-4D97-AF65-F5344CB8AC3E}">
        <p14:creationId xmlns:p14="http://schemas.microsoft.com/office/powerpoint/2010/main" val="1746164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and Content">
    <p:bg>
      <p:bgPr>
        <a:solidFill>
          <a:schemeClr val="bg1"/>
        </a:solidFill>
        <a:effectLst/>
      </p:bgPr>
    </p:bg>
    <p:spTree>
      <p:nvGrpSpPr>
        <p:cNvPr id="1" name=""/>
        <p:cNvGrpSpPr/>
        <p:nvPr/>
      </p:nvGrpSpPr>
      <p:grpSpPr>
        <a:xfrm>
          <a:off x="0" y="0"/>
          <a:ext cx="0" cy="0"/>
          <a:chOff x="0" y="0"/>
          <a:chExt cx="0" cy="0"/>
        </a:xfrm>
      </p:grpSpPr>
      <p:pic>
        <p:nvPicPr>
          <p:cNvPr id="4" name="Picture 3" descr="A blue background with a white circle&#10;&#10;Description automatically generated">
            <a:extLst>
              <a:ext uri="{FF2B5EF4-FFF2-40B4-BE49-F238E27FC236}">
                <a16:creationId xmlns:a16="http://schemas.microsoft.com/office/drawing/2014/main" id="{24D3BA20-0110-58C0-F6B9-D7CFA9DC2E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a:xfrm>
            <a:off x="589472" y="1825625"/>
            <a:ext cx="6895061" cy="4351338"/>
          </a:xfrm>
        </p:spPr>
        <p:txBody>
          <a:bodyPr>
            <a:noAutofit/>
          </a:bodyPr>
          <a:lstStyle>
            <a:lvl1pPr>
              <a:buClr>
                <a:srgbClr val="FFC021"/>
              </a:buClr>
              <a:defRPr b="0">
                <a:solidFill>
                  <a:schemeClr val="bg1"/>
                </a:solidFill>
                <a:latin typeface="Bogle" panose="020B0503020203060203" pitchFamily="34" charset="77"/>
              </a:defRPr>
            </a:lvl1pPr>
            <a:lvl2pPr>
              <a:buClr>
                <a:srgbClr val="FFC021"/>
              </a:buClr>
              <a:defRPr b="0">
                <a:solidFill>
                  <a:schemeClr val="bg1"/>
                </a:solidFill>
                <a:latin typeface="Bogle" panose="020B0503020203060203" pitchFamily="34" charset="77"/>
              </a:defRPr>
            </a:lvl2pPr>
            <a:lvl3pPr>
              <a:buClr>
                <a:srgbClr val="FFC021"/>
              </a:buClr>
              <a:defRPr b="0">
                <a:solidFill>
                  <a:schemeClr val="bg1"/>
                </a:solidFill>
                <a:latin typeface="Bogle" panose="020B0503020203060203" pitchFamily="34" charset="77"/>
              </a:defRPr>
            </a:lvl3pPr>
            <a:lvl4pPr>
              <a:buClr>
                <a:srgbClr val="FFC021"/>
              </a:buClr>
              <a:defRPr b="0">
                <a:solidFill>
                  <a:schemeClr val="bg1"/>
                </a:solidFill>
                <a:latin typeface="Bogle" panose="020B0503020203060203" pitchFamily="34" charset="77"/>
              </a:defRPr>
            </a:lvl4pPr>
            <a:lvl5pPr>
              <a:buClr>
                <a:srgbClr val="FFC021"/>
              </a:buClr>
              <a:defRPr b="0">
                <a:solidFill>
                  <a:schemeClr val="bg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779436"/>
            <a:ext cx="11013056" cy="552660"/>
          </a:xfrm>
        </p:spPr>
        <p:txBody>
          <a:bodyPr tIns="0" bIns="0"/>
          <a:lstStyle>
            <a:lvl1pPr>
              <a:defRPr sz="3200" b="0" spc="-70" baseline="0">
                <a:solidFill>
                  <a:schemeClr val="bg1"/>
                </a:solidFill>
                <a:latin typeface="Bogle" panose="020B0503020203060203" pitchFamily="34" charset="77"/>
              </a:defRPr>
            </a:lvl1pPr>
          </a:lstStyle>
          <a:p>
            <a:r>
              <a:rPr lang="en-US"/>
              <a:t>Click to edit Master title style</a:t>
            </a:r>
          </a:p>
        </p:txBody>
      </p:sp>
      <p:sp>
        <p:nvSpPr>
          <p:cNvPr id="15" name="Text Placeholder 10">
            <a:extLst>
              <a:ext uri="{FF2B5EF4-FFF2-40B4-BE49-F238E27FC236}">
                <a16:creationId xmlns:a16="http://schemas.microsoft.com/office/drawing/2014/main" id="{272FD146-0231-DB4A-AD06-C78D5A2EE861}"/>
              </a:ext>
            </a:extLst>
          </p:cNvPr>
          <p:cNvSpPr>
            <a:spLocks noGrp="1"/>
          </p:cNvSpPr>
          <p:nvPr>
            <p:ph type="body" sz="quarter" idx="13" hasCustomPrompt="1"/>
          </p:nvPr>
        </p:nvSpPr>
        <p:spPr>
          <a:xfrm>
            <a:off x="588963" y="411620"/>
            <a:ext cx="3878262" cy="234582"/>
          </a:xfrm>
        </p:spPr>
        <p:txBody>
          <a:bodyPr>
            <a:noAutofit/>
          </a:bodyPr>
          <a:lstStyle>
            <a:lvl1pPr>
              <a:buNone/>
              <a:defRPr sz="1400" b="0">
                <a:solidFill>
                  <a:schemeClr val="bg1"/>
                </a:solidFill>
              </a:defRPr>
            </a:lvl1pPr>
          </a:lstStyle>
          <a:p>
            <a:pPr lvl="0"/>
            <a:r>
              <a:rPr lang="en-US"/>
              <a:t>HEADING</a:t>
            </a:r>
          </a:p>
        </p:txBody>
      </p:sp>
      <p:sp>
        <p:nvSpPr>
          <p:cNvPr id="10" name="Footer Placeholder 4">
            <a:extLst>
              <a:ext uri="{FF2B5EF4-FFF2-40B4-BE49-F238E27FC236}">
                <a16:creationId xmlns:a16="http://schemas.microsoft.com/office/drawing/2014/main" id="{E94606D0-AC15-234F-810B-B962DDF45D24}"/>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1" name="Slide Number Placeholder 5">
            <a:extLst>
              <a:ext uri="{FF2B5EF4-FFF2-40B4-BE49-F238E27FC236}">
                <a16:creationId xmlns:a16="http://schemas.microsoft.com/office/drawing/2014/main" id="{7743B367-99D9-3B4C-A2F8-5479D2A3A03E}"/>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5" name="Graphic 4">
            <a:extLst>
              <a:ext uri="{FF2B5EF4-FFF2-40B4-BE49-F238E27FC236}">
                <a16:creationId xmlns:a16="http://schemas.microsoft.com/office/drawing/2014/main" id="{4D2F6B3D-0ABF-E9D0-B6E1-5156E05030D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11327277" y="5807170"/>
            <a:ext cx="550501" cy="680892"/>
          </a:xfrm>
          <a:prstGeom prst="rect">
            <a:avLst/>
          </a:prstGeom>
          <a:effectLst>
            <a:reflection blurRad="6350" stA="41227" endPos="32797" dir="5400000" sy="-100000" algn="bl" rotWithShape="0"/>
          </a:effectLst>
        </p:spPr>
      </p:pic>
    </p:spTree>
    <p:extLst>
      <p:ext uri="{BB962C8B-B14F-4D97-AF65-F5344CB8AC3E}">
        <p14:creationId xmlns:p14="http://schemas.microsoft.com/office/powerpoint/2010/main" val="2371817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A blue background with a white circle&#10;&#10;Description automatically generated">
            <a:extLst>
              <a:ext uri="{FF2B5EF4-FFF2-40B4-BE49-F238E27FC236}">
                <a16:creationId xmlns:a16="http://schemas.microsoft.com/office/drawing/2014/main" id="{70A9F04F-0628-9DF7-D6EB-E18B4EF496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Footer Placeholder 4">
            <a:extLst>
              <a:ext uri="{FF2B5EF4-FFF2-40B4-BE49-F238E27FC236}">
                <a16:creationId xmlns:a16="http://schemas.microsoft.com/office/drawing/2014/main" id="{E94606D0-AC15-234F-810B-B962DDF45D24}"/>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1" name="Slide Number Placeholder 5">
            <a:extLst>
              <a:ext uri="{FF2B5EF4-FFF2-40B4-BE49-F238E27FC236}">
                <a16:creationId xmlns:a16="http://schemas.microsoft.com/office/drawing/2014/main" id="{7743B367-99D9-3B4C-A2F8-5479D2A3A03E}"/>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sp>
        <p:nvSpPr>
          <p:cNvPr id="4" name="Content Placeholder 2">
            <a:extLst>
              <a:ext uri="{FF2B5EF4-FFF2-40B4-BE49-F238E27FC236}">
                <a16:creationId xmlns:a16="http://schemas.microsoft.com/office/drawing/2014/main" id="{20575800-B7C3-20F0-BAAE-94BA3F63729B}"/>
              </a:ext>
            </a:extLst>
          </p:cNvPr>
          <p:cNvSpPr>
            <a:spLocks noGrp="1"/>
          </p:cNvSpPr>
          <p:nvPr>
            <p:ph idx="1"/>
          </p:nvPr>
        </p:nvSpPr>
        <p:spPr>
          <a:xfrm>
            <a:off x="589472" y="1825625"/>
            <a:ext cx="11013056" cy="4351338"/>
          </a:xfrm>
        </p:spPr>
        <p:txBody>
          <a:bodyPr/>
          <a:lstStyle>
            <a:lvl1pPr>
              <a:buClr>
                <a:srgbClr val="FFC021"/>
              </a:buClr>
              <a:defRPr b="0">
                <a:solidFill>
                  <a:schemeClr val="bg1"/>
                </a:solidFill>
                <a:latin typeface="Bogle" panose="020B0503020203060203" pitchFamily="34" charset="77"/>
              </a:defRPr>
            </a:lvl1pPr>
            <a:lvl2pPr>
              <a:buClr>
                <a:srgbClr val="FFC021"/>
              </a:buClr>
              <a:defRPr b="0">
                <a:solidFill>
                  <a:schemeClr val="bg1"/>
                </a:solidFill>
                <a:latin typeface="Bogle" panose="020B0503020203060203" pitchFamily="34" charset="77"/>
              </a:defRPr>
            </a:lvl2pPr>
            <a:lvl3pPr>
              <a:buClr>
                <a:srgbClr val="FFC021"/>
              </a:buClr>
              <a:defRPr b="0">
                <a:solidFill>
                  <a:schemeClr val="bg1"/>
                </a:solidFill>
                <a:latin typeface="Bogle" panose="020B0503020203060203" pitchFamily="34" charset="77"/>
              </a:defRPr>
            </a:lvl3pPr>
            <a:lvl4pPr>
              <a:buClr>
                <a:srgbClr val="FFC021"/>
              </a:buClr>
              <a:defRPr b="0">
                <a:solidFill>
                  <a:schemeClr val="bg1"/>
                </a:solidFill>
                <a:latin typeface="Bogle" panose="020B0503020203060203" pitchFamily="34" charset="77"/>
              </a:defRPr>
            </a:lvl4pPr>
            <a:lvl5pPr>
              <a:buClr>
                <a:srgbClr val="FFC021"/>
              </a:buClr>
              <a:defRPr b="0">
                <a:solidFill>
                  <a:schemeClr val="bg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2B157A12-EE9D-4290-71CF-9088FE793507}"/>
              </a:ext>
            </a:extLst>
          </p:cNvPr>
          <p:cNvSpPr>
            <a:spLocks noGrp="1"/>
          </p:cNvSpPr>
          <p:nvPr>
            <p:ph type="title"/>
          </p:nvPr>
        </p:nvSpPr>
        <p:spPr>
          <a:xfrm>
            <a:off x="589472" y="440575"/>
            <a:ext cx="11013056" cy="552660"/>
          </a:xfrm>
        </p:spPr>
        <p:txBody>
          <a:bodyPr tIns="0" bIns="0"/>
          <a:lstStyle>
            <a:lvl1pPr>
              <a:defRPr b="0" spc="-70" baseline="0">
                <a:solidFill>
                  <a:schemeClr val="bg1"/>
                </a:solidFill>
                <a:latin typeface="Bogle" panose="020B0503020203060203" pitchFamily="34" charset="77"/>
              </a:defRPr>
            </a:lvl1pPr>
          </a:lstStyle>
          <a:p>
            <a:r>
              <a:rPr lang="en-US"/>
              <a:t>Click to edit Master title style</a:t>
            </a:r>
          </a:p>
        </p:txBody>
      </p:sp>
      <p:sp>
        <p:nvSpPr>
          <p:cNvPr id="7" name="Text Placeholder 10">
            <a:extLst>
              <a:ext uri="{FF2B5EF4-FFF2-40B4-BE49-F238E27FC236}">
                <a16:creationId xmlns:a16="http://schemas.microsoft.com/office/drawing/2014/main" id="{A4887905-2A44-575C-2104-7005DE0511CE}"/>
              </a:ext>
            </a:extLst>
          </p:cNvPr>
          <p:cNvSpPr>
            <a:spLocks noGrp="1"/>
          </p:cNvSpPr>
          <p:nvPr>
            <p:ph type="body" sz="quarter" idx="13" hasCustomPrompt="1"/>
          </p:nvPr>
        </p:nvSpPr>
        <p:spPr>
          <a:xfrm>
            <a:off x="588963" y="1021228"/>
            <a:ext cx="3878262" cy="392113"/>
          </a:xfrm>
        </p:spPr>
        <p:txBody>
          <a:bodyPr>
            <a:noAutofit/>
          </a:bodyPr>
          <a:lstStyle>
            <a:lvl1pPr>
              <a:buNone/>
              <a:defRPr sz="1400" b="0">
                <a:solidFill>
                  <a:schemeClr val="bg1"/>
                </a:solidFill>
              </a:defRPr>
            </a:lvl1pPr>
          </a:lstStyle>
          <a:p>
            <a:pPr lvl="0"/>
            <a:r>
              <a:rPr lang="en-US"/>
              <a:t>SUBTITLE</a:t>
            </a:r>
          </a:p>
        </p:txBody>
      </p:sp>
      <p:pic>
        <p:nvPicPr>
          <p:cNvPr id="9" name="Graphic 8">
            <a:extLst>
              <a:ext uri="{FF2B5EF4-FFF2-40B4-BE49-F238E27FC236}">
                <a16:creationId xmlns:a16="http://schemas.microsoft.com/office/drawing/2014/main" id="{0D805B42-461F-EF38-A500-08DEC2DE2EF3}"/>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11327277" y="5807170"/>
            <a:ext cx="550501" cy="680892"/>
          </a:xfrm>
          <a:prstGeom prst="rect">
            <a:avLst/>
          </a:prstGeom>
          <a:effectLst>
            <a:reflection blurRad="6350" stA="41227" endPos="32797" dir="5400000" sy="-100000" algn="bl" rotWithShape="0"/>
          </a:effectLst>
        </p:spPr>
      </p:pic>
    </p:spTree>
    <p:extLst>
      <p:ext uri="{BB962C8B-B14F-4D97-AF65-F5344CB8AC3E}">
        <p14:creationId xmlns:p14="http://schemas.microsoft.com/office/powerpoint/2010/main" val="1474763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descr="A blue background with a square&#10;&#10;Description automatically generated">
            <a:extLst>
              <a:ext uri="{FF2B5EF4-FFF2-40B4-BE49-F238E27FC236}">
                <a16:creationId xmlns:a16="http://schemas.microsoft.com/office/drawing/2014/main" id="{01744920-D7A3-C974-A273-B55B36FED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D4338339-DBBD-F0DA-36CC-7953C55E921D}"/>
              </a:ext>
            </a:extLst>
          </p:cNvPr>
          <p:cNvSpPr>
            <a:spLocks noGrp="1"/>
          </p:cNvSpPr>
          <p:nvPr>
            <p:ph type="ctrTitle" hasCustomPrompt="1"/>
          </p:nvPr>
        </p:nvSpPr>
        <p:spPr>
          <a:xfrm>
            <a:off x="3494299" y="4265215"/>
            <a:ext cx="5203402" cy="1489663"/>
          </a:xfrm>
        </p:spPr>
        <p:txBody>
          <a:bodyPr anchor="t" anchorCtr="0"/>
          <a:lstStyle>
            <a:lvl1pPr algn="ctr">
              <a:defRPr sz="4800" b="0" i="0">
                <a:solidFill>
                  <a:schemeClr val="bg1"/>
                </a:solidFill>
                <a:latin typeface="Bogle" panose="020B0503020203060203" pitchFamily="34" charset="77"/>
              </a:defRPr>
            </a:lvl1pPr>
          </a:lstStyle>
          <a:p>
            <a:r>
              <a:rPr lang="en-US"/>
              <a:t>Click to edit section title</a:t>
            </a:r>
          </a:p>
        </p:txBody>
      </p:sp>
      <p:sp>
        <p:nvSpPr>
          <p:cNvPr id="9" name="Text Placeholder 2">
            <a:extLst>
              <a:ext uri="{FF2B5EF4-FFF2-40B4-BE49-F238E27FC236}">
                <a16:creationId xmlns:a16="http://schemas.microsoft.com/office/drawing/2014/main" id="{88E4550F-1755-815E-9489-1201D9F0EE0D}"/>
              </a:ext>
            </a:extLst>
          </p:cNvPr>
          <p:cNvSpPr>
            <a:spLocks noGrp="1"/>
          </p:cNvSpPr>
          <p:nvPr>
            <p:ph type="body" idx="1" hasCustomPrompt="1"/>
          </p:nvPr>
        </p:nvSpPr>
        <p:spPr>
          <a:xfrm>
            <a:off x="3712073" y="3516720"/>
            <a:ext cx="4767854" cy="365126"/>
          </a:xfrm>
        </p:spPr>
        <p:txBody>
          <a:bodyPr vert="horz" lIns="91440" tIns="45720" rIns="91440" bIns="45720" rtlCol="0">
            <a:noAutofit/>
          </a:bodyPr>
          <a:lstStyle>
            <a:lvl1pPr marL="0" indent="0" algn="ctr">
              <a:buNone/>
              <a:tabLst/>
              <a:defRPr lang="en-US" sz="1600" b="0" dirty="0">
                <a:solidFill>
                  <a:schemeClr val="bg1"/>
                </a:solidFill>
              </a:defRPr>
            </a:lvl1pPr>
          </a:lstStyle>
          <a:p>
            <a:pPr marL="7938" lvl="0" indent="-7938"/>
            <a:r>
              <a:rPr lang="en-US"/>
              <a:t>HEADER</a:t>
            </a:r>
          </a:p>
        </p:txBody>
      </p:sp>
      <p:cxnSp>
        <p:nvCxnSpPr>
          <p:cNvPr id="12" name="Straight Connector 11">
            <a:extLst>
              <a:ext uri="{FF2B5EF4-FFF2-40B4-BE49-F238E27FC236}">
                <a16:creationId xmlns:a16="http://schemas.microsoft.com/office/drawing/2014/main" id="{CE643106-61D8-915E-C208-ED11288D4F8A}"/>
              </a:ext>
            </a:extLst>
          </p:cNvPr>
          <p:cNvCxnSpPr>
            <a:cxnSpLocks/>
          </p:cNvCxnSpPr>
          <p:nvPr userDrawn="1"/>
        </p:nvCxnSpPr>
        <p:spPr>
          <a:xfrm>
            <a:off x="5342374" y="4032434"/>
            <a:ext cx="1507253" cy="0"/>
          </a:xfrm>
          <a:prstGeom prst="line">
            <a:avLst/>
          </a:prstGeom>
          <a:ln w="50800" cap="rnd">
            <a:solidFill>
              <a:srgbClr val="FFC021"/>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5050A9B8-91B0-D664-92F3-4291998E1C9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5342132" y="522404"/>
            <a:ext cx="1401938" cy="1733997"/>
          </a:xfrm>
          <a:prstGeom prst="rect">
            <a:avLst/>
          </a:prstGeom>
          <a:effectLst>
            <a:reflection blurRad="6350" stA="24943" endPos="33000" dir="5400000" sy="-100000" algn="bl" rotWithShape="0"/>
          </a:effectLst>
        </p:spPr>
      </p:pic>
    </p:spTree>
    <p:extLst>
      <p:ext uri="{BB962C8B-B14F-4D97-AF65-F5344CB8AC3E}">
        <p14:creationId xmlns:p14="http://schemas.microsoft.com/office/powerpoint/2010/main" val="357788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2" descr="A blue background with a square&#10;&#10;Description automatically generated">
            <a:extLst>
              <a:ext uri="{FF2B5EF4-FFF2-40B4-BE49-F238E27FC236}">
                <a16:creationId xmlns:a16="http://schemas.microsoft.com/office/drawing/2014/main" id="{01744920-D7A3-C974-A273-B55B36FED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3123610F-744D-ACD4-A6B0-8ADA70A379DC}"/>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5342132" y="522404"/>
            <a:ext cx="1401938" cy="1733997"/>
          </a:xfrm>
          <a:prstGeom prst="rect">
            <a:avLst/>
          </a:prstGeom>
          <a:effectLst>
            <a:reflection blurRad="6350" stA="24943" endPos="33000" dir="5400000" sy="-100000" algn="bl" rotWithShape="0"/>
          </a:effectLst>
        </p:spPr>
      </p:pic>
      <p:sp>
        <p:nvSpPr>
          <p:cNvPr id="8" name="Title 1">
            <a:extLst>
              <a:ext uri="{FF2B5EF4-FFF2-40B4-BE49-F238E27FC236}">
                <a16:creationId xmlns:a16="http://schemas.microsoft.com/office/drawing/2014/main" id="{D4338339-DBBD-F0DA-36CC-7953C55E921D}"/>
              </a:ext>
            </a:extLst>
          </p:cNvPr>
          <p:cNvSpPr>
            <a:spLocks noGrp="1"/>
          </p:cNvSpPr>
          <p:nvPr>
            <p:ph type="ctrTitle" hasCustomPrompt="1"/>
          </p:nvPr>
        </p:nvSpPr>
        <p:spPr>
          <a:xfrm>
            <a:off x="3494299" y="3630425"/>
            <a:ext cx="5203402" cy="1489663"/>
          </a:xfrm>
        </p:spPr>
        <p:txBody>
          <a:bodyPr anchor="t" anchorCtr="0"/>
          <a:lstStyle>
            <a:lvl1pPr algn="ctr">
              <a:defRPr sz="4800" b="0" i="0">
                <a:solidFill>
                  <a:schemeClr val="bg1"/>
                </a:solidFill>
                <a:latin typeface="Bogle" panose="020B0503020203060203" pitchFamily="34" charset="77"/>
              </a:defRPr>
            </a:lvl1pPr>
          </a:lstStyle>
          <a:p>
            <a:r>
              <a:rPr lang="en-US"/>
              <a:t>Click to edit section title</a:t>
            </a:r>
          </a:p>
        </p:txBody>
      </p:sp>
    </p:spTree>
    <p:extLst>
      <p:ext uri="{BB962C8B-B14F-4D97-AF65-F5344CB8AC3E}">
        <p14:creationId xmlns:p14="http://schemas.microsoft.com/office/powerpoint/2010/main" val="423322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B2766C-0D83-1946-AABB-E8C7DE8DF0CD}"/>
              </a:ext>
            </a:extLst>
          </p:cNvPr>
          <p:cNvSpPr>
            <a:spLocks noGrp="1"/>
          </p:cNvSpPr>
          <p:nvPr>
            <p:ph type="title"/>
          </p:nvPr>
        </p:nvSpPr>
        <p:spPr>
          <a:xfrm>
            <a:off x="589472" y="365125"/>
            <a:ext cx="1101305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1A8CAAF-262B-5445-AB55-01E114AF1D3E}"/>
              </a:ext>
            </a:extLst>
          </p:cNvPr>
          <p:cNvSpPr>
            <a:spLocks noGrp="1"/>
          </p:cNvSpPr>
          <p:nvPr>
            <p:ph type="body" idx="1"/>
          </p:nvPr>
        </p:nvSpPr>
        <p:spPr>
          <a:xfrm>
            <a:off x="589472" y="1825625"/>
            <a:ext cx="11013056"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1E4DD91-7366-454D-A618-C17826F92514}"/>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1"/>
                </a:solidFill>
                <a:latin typeface="Bogle" panose="020B0503020203060203" pitchFamily="34" charset="77"/>
              </a:defRPr>
            </a:lvl1pPr>
          </a:lstStyle>
          <a:p>
            <a:r>
              <a:rPr lang="en-US"/>
              <a:t>Walmart Confidential</a:t>
            </a:r>
          </a:p>
        </p:txBody>
      </p:sp>
      <p:sp>
        <p:nvSpPr>
          <p:cNvPr id="6" name="Slide Number Placeholder 5">
            <a:extLst>
              <a:ext uri="{FF2B5EF4-FFF2-40B4-BE49-F238E27FC236}">
                <a16:creationId xmlns:a16="http://schemas.microsoft.com/office/drawing/2014/main" id="{F9E8D426-0F85-2543-B7D1-C8170F0FD501}"/>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1"/>
                </a:solidFill>
                <a:latin typeface="Bogle" panose="020B0503020203060203" pitchFamily="34" charset="77"/>
              </a:defRPr>
            </a:lvl1pPr>
          </a:lstStyle>
          <a:p>
            <a:fld id="{CC016F9F-E390-8549-93F9-91A8D6CA4677}" type="slidenum">
              <a:rPr lang="en-US" smtClean="0"/>
              <a:pPr/>
              <a:t>‹#›</a:t>
            </a:fld>
            <a:endParaRPr lang="en-US"/>
          </a:p>
        </p:txBody>
      </p:sp>
    </p:spTree>
    <p:extLst>
      <p:ext uri="{BB962C8B-B14F-4D97-AF65-F5344CB8AC3E}">
        <p14:creationId xmlns:p14="http://schemas.microsoft.com/office/powerpoint/2010/main" val="1091326164"/>
      </p:ext>
    </p:extLst>
  </p:cSld>
  <p:clrMap bg1="lt1" tx1="dk1" bg2="lt2" tx2="dk2" accent1="accent1" accent2="accent2" accent3="accent3" accent4="accent4" accent5="accent5" accent6="accent6" hlink="hlink" folHlink="folHlink"/>
  <p:sldLayoutIdLst>
    <p:sldLayoutId id="2147483722" r:id="rId1"/>
    <p:sldLayoutId id="2147483726" r:id="rId2"/>
    <p:sldLayoutId id="2147483729" r:id="rId3"/>
    <p:sldLayoutId id="2147483686" r:id="rId4"/>
    <p:sldLayoutId id="2147483723" r:id="rId5"/>
    <p:sldLayoutId id="2147483728" r:id="rId6"/>
    <p:sldLayoutId id="2147483727" r:id="rId7"/>
    <p:sldLayoutId id="2147483666" r:id="rId8"/>
    <p:sldLayoutId id="2147483730" r:id="rId9"/>
    <p:sldLayoutId id="2147483685" r:id="rId10"/>
    <p:sldLayoutId id="2147483689" r:id="rId11"/>
    <p:sldLayoutId id="2147483721" r:id="rId12"/>
    <p:sldLayoutId id="2147483691" r:id="rId13"/>
    <p:sldLayoutId id="2147483687" r:id="rId14"/>
    <p:sldLayoutId id="2147483724" r:id="rId15"/>
    <p:sldLayoutId id="2147483725" r:id="rId16"/>
    <p:sldLayoutId id="2147483688" r:id="rId17"/>
    <p:sldLayoutId id="2147483665" r:id="rId18"/>
    <p:sldLayoutId id="2147483668" r:id="rId19"/>
    <p:sldLayoutId id="2147483731" r:id="rId20"/>
  </p:sldLayoutIdLst>
  <p:hf hdr="0" dt="0"/>
  <p:txStyles>
    <p:titleStyle>
      <a:lvl1pPr algn="l" defTabSz="914400" rtl="0" eaLnBrk="1" latinLnBrk="0" hangingPunct="1">
        <a:lnSpc>
          <a:spcPct val="90000"/>
        </a:lnSpc>
        <a:spcBef>
          <a:spcPct val="0"/>
        </a:spcBef>
        <a:buNone/>
        <a:defRPr sz="3200" b="0" kern="1200" spc="-70" baseline="0">
          <a:solidFill>
            <a:schemeClr val="tx1"/>
          </a:solidFill>
          <a:latin typeface="Bogle" panose="020B0503020203060203" pitchFamily="34" charset="77"/>
          <a:ea typeface="+mj-ea"/>
          <a:cs typeface="+mj-cs"/>
        </a:defRPr>
      </a:lvl1pPr>
    </p:titleStyle>
    <p:body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b="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b="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b="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2" pos="21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notesSlide" Target="../notesSlides/notesSlide1.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0.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notesSlide" Target="../notesSlides/notesSlide10.xml"/><Relationship Id="rId7" Type="http://schemas.openxmlformats.org/officeDocument/2006/relationships/image" Target="../media/image86.pn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85.png"/><Relationship Id="rId5" Type="http://schemas.openxmlformats.org/officeDocument/2006/relationships/image" Target="../media/image15.jpe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90.png"/><Relationship Id="rId2" Type="http://schemas.microsoft.com/office/2007/relationships/media" Target="../media/media1.mp4"/><Relationship Id="rId1" Type="http://schemas.openxmlformats.org/officeDocument/2006/relationships/tags" Target="../tags/tag9.xml"/><Relationship Id="rId6" Type="http://schemas.openxmlformats.org/officeDocument/2006/relationships/image" Target="../media/image15.jpe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55.jpeg"/></Relationships>
</file>

<file path=ppt/slides/_rels/slide1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5.jpeg"/><Relationship Id="rId7" Type="http://schemas.openxmlformats.org/officeDocument/2006/relationships/image" Target="../media/image23.jpeg"/><Relationship Id="rId12" Type="http://schemas.microsoft.com/office/2007/relationships/hdphoto" Target="../media/hdphoto2.wdp"/><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2.jpeg"/><Relationship Id="rId11" Type="http://schemas.openxmlformats.org/officeDocument/2006/relationships/image" Target="../media/image95.png"/><Relationship Id="rId5" Type="http://schemas.openxmlformats.org/officeDocument/2006/relationships/image" Target="../media/image21.jpeg"/><Relationship Id="rId10" Type="http://schemas.openxmlformats.org/officeDocument/2006/relationships/image" Target="../media/image25.jpeg"/><Relationship Id="rId4" Type="http://schemas.openxmlformats.org/officeDocument/2006/relationships/image" Target="../media/image20.jpeg"/><Relationship Id="rId9" Type="http://schemas.openxmlformats.org/officeDocument/2006/relationships/image" Target="../media/image9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11.xml"/><Relationship Id="rId5" Type="http://schemas.openxmlformats.org/officeDocument/2006/relationships/image" Target="../media/image37.pn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15.xml"/><Relationship Id="rId7"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hyperlink" Target="https://walmartbrandcenter.lingoapp.com/" TargetMode="External"/><Relationship Id="rId11" Type="http://schemas.openxmlformats.org/officeDocument/2006/relationships/image" Target="../media/image97.png"/><Relationship Id="rId5" Type="http://schemas.openxmlformats.org/officeDocument/2006/relationships/hyperlink" Target="https://corporate.walmart.com/newsroom/media-library" TargetMode="External"/><Relationship Id="rId10" Type="http://schemas.openxmlformats.org/officeDocument/2006/relationships/image" Target="../media/image54.png"/><Relationship Id="rId4" Type="http://schemas.openxmlformats.org/officeDocument/2006/relationships/image" Target="../media/image55.jpeg"/><Relationship Id="rId9" Type="http://schemas.openxmlformats.org/officeDocument/2006/relationships/hyperlink" Target="https://confluence.walmart.com/display/GPADM/Generative+AI+-+My+Assistant" TargetMode="External"/></Relationships>
</file>

<file path=ppt/slides/_rels/slide18.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90.png"/><Relationship Id="rId2" Type="http://schemas.microsoft.com/office/2007/relationships/media" Target="../media/media1.mp4"/><Relationship Id="rId1" Type="http://schemas.openxmlformats.org/officeDocument/2006/relationships/tags" Target="../tags/tag13.xml"/><Relationship Id="rId6" Type="http://schemas.openxmlformats.org/officeDocument/2006/relationships/image" Target="../media/image15.jpeg"/><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png"/><Relationship Id="rId3" Type="http://schemas.openxmlformats.org/officeDocument/2006/relationships/notesSlide" Target="../notesSlides/notesSlide2.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png"/><Relationship Id="rId15" Type="http://schemas.openxmlformats.org/officeDocument/2006/relationships/image" Target="../media/image28.jpeg"/><Relationship Id="rId10" Type="http://schemas.openxmlformats.org/officeDocument/2006/relationships/image" Target="../media/image24.png"/><Relationship Id="rId4" Type="http://schemas.openxmlformats.org/officeDocument/2006/relationships/image" Target="../media/image15.jpeg"/><Relationship Id="rId9" Type="http://schemas.openxmlformats.org/officeDocument/2006/relationships/image" Target="../media/image23.jpeg"/><Relationship Id="rId1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8.jpeg"/></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55.jpeg"/><Relationship Id="rId5" Type="http://schemas.openxmlformats.org/officeDocument/2006/relationships/image" Target="../media/image98.jpe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5.xml"/><Relationship Id="rId5" Type="http://schemas.openxmlformats.org/officeDocument/2006/relationships/image" Target="../media/image98.jpeg"/><Relationship Id="rId4"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6.jpeg"/><Relationship Id="rId7"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tags" Target="../tags/tag16.xml"/><Relationship Id="rId6" Type="http://schemas.openxmlformats.org/officeDocument/2006/relationships/image" Target="../media/image28.jpeg"/><Relationship Id="rId5" Type="http://schemas.microsoft.com/office/2007/relationships/hdphoto" Target="../media/hdphoto3.wdp"/><Relationship Id="rId4" Type="http://schemas.openxmlformats.org/officeDocument/2006/relationships/image" Target="../media/image99.png"/></Relationships>
</file>

<file path=ppt/slides/_rels/slide2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24.xml"/><Relationship Id="rId7" Type="http://schemas.openxmlformats.org/officeDocument/2006/relationships/image" Target="../media/image101.jpeg"/><Relationship Id="rId2" Type="http://schemas.openxmlformats.org/officeDocument/2006/relationships/slideLayout" Target="../slideLayouts/slideLayout6.xml"/><Relationship Id="rId1" Type="http://schemas.openxmlformats.org/officeDocument/2006/relationships/tags" Target="../tags/tag17.xml"/><Relationship Id="rId6" Type="http://schemas.openxmlformats.org/officeDocument/2006/relationships/image" Target="../media/image15.jpeg"/><Relationship Id="rId5" Type="http://schemas.microsoft.com/office/2007/relationships/hdphoto" Target="../media/hdphoto3.wdp"/><Relationship Id="rId4" Type="http://schemas.openxmlformats.org/officeDocument/2006/relationships/image" Target="../media/image99.png"/><Relationship Id="rId9" Type="http://schemas.openxmlformats.org/officeDocument/2006/relationships/image" Target="../media/image102.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18.xml"/><Relationship Id="rId6" Type="http://schemas.openxmlformats.org/officeDocument/2006/relationships/image" Target="../media/image102.jpeg"/><Relationship Id="rId5" Type="http://schemas.openxmlformats.org/officeDocument/2006/relationships/image" Target="../media/image38.jpeg"/><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3.xml"/><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31.png"/><Relationship Id="rId11" Type="http://schemas.openxmlformats.org/officeDocument/2006/relationships/image" Target="../media/image15.jpe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91.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19.xml"/><Relationship Id="rId6" Type="http://schemas.openxmlformats.org/officeDocument/2006/relationships/image" Target="../media/image102.jpeg"/><Relationship Id="rId5" Type="http://schemas.openxmlformats.org/officeDocument/2006/relationships/image" Target="../media/image38.jpeg"/><Relationship Id="rId4"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20.xml"/><Relationship Id="rId5" Type="http://schemas.openxmlformats.org/officeDocument/2006/relationships/image" Target="../media/image102.jpeg"/><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98.jpeg"/><Relationship Id="rId2" Type="http://schemas.openxmlformats.org/officeDocument/2006/relationships/slideLayout" Target="../slideLayouts/slideLayout6.xml"/><Relationship Id="rId1" Type="http://schemas.openxmlformats.org/officeDocument/2006/relationships/tags" Target="../tags/tag21.xml"/><Relationship Id="rId6" Type="http://schemas.openxmlformats.org/officeDocument/2006/relationships/image" Target="../media/image102.jpeg"/><Relationship Id="rId5" Type="http://schemas.openxmlformats.org/officeDocument/2006/relationships/image" Target="../media/image38.jpeg"/><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87.jpe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04.jpeg"/><Relationship Id="rId5" Type="http://schemas.openxmlformats.org/officeDocument/2006/relationships/image" Target="../media/image98.jpeg"/><Relationship Id="rId4" Type="http://schemas.openxmlformats.org/officeDocument/2006/relationships/image" Target="../media/image102.jpe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98.jpeg"/><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98.jpeg"/><Relationship Id="rId4" Type="http://schemas.openxmlformats.org/officeDocument/2006/relationships/image" Target="../media/image102.jpeg"/></Relationships>
</file>

<file path=ppt/slides/_rels/slide3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8.png"/><Relationship Id="rId7" Type="http://schemas.openxmlformats.org/officeDocument/2006/relationships/image" Target="../media/image112.png"/><Relationship Id="rId12" Type="http://schemas.microsoft.com/office/2007/relationships/hdphoto" Target="../media/hdphoto4.wdp"/><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111.png"/><Relationship Id="rId11" Type="http://schemas.openxmlformats.org/officeDocument/2006/relationships/image" Target="../media/image114.png"/><Relationship Id="rId5" Type="http://schemas.openxmlformats.org/officeDocument/2006/relationships/image" Target="../media/image110.png"/><Relationship Id="rId10" Type="http://schemas.openxmlformats.org/officeDocument/2006/relationships/image" Target="../media/image28.jpeg"/><Relationship Id="rId4" Type="http://schemas.openxmlformats.org/officeDocument/2006/relationships/image" Target="../media/image109.png"/><Relationship Id="rId9" Type="http://schemas.openxmlformats.org/officeDocument/2006/relationships/image" Target="../media/image113.png"/></Relationships>
</file>

<file path=ppt/slides/_rels/slide3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5.jpeg"/><Relationship Id="rId7" Type="http://schemas.openxmlformats.org/officeDocument/2006/relationships/image" Target="../media/image23.jpeg"/><Relationship Id="rId12" Type="http://schemas.microsoft.com/office/2007/relationships/hdphoto" Target="../media/hdphoto2.wdp"/><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2.jpeg"/><Relationship Id="rId11" Type="http://schemas.openxmlformats.org/officeDocument/2006/relationships/image" Target="../media/image95.png"/><Relationship Id="rId5" Type="http://schemas.openxmlformats.org/officeDocument/2006/relationships/image" Target="../media/image21.jpeg"/><Relationship Id="rId10" Type="http://schemas.openxmlformats.org/officeDocument/2006/relationships/image" Target="../media/image25.jpeg"/><Relationship Id="rId4" Type="http://schemas.openxmlformats.org/officeDocument/2006/relationships/image" Target="../media/image20.jpeg"/><Relationship Id="rId9"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2.xml"/><Relationship Id="rId6" Type="http://schemas.openxmlformats.org/officeDocument/2006/relationships/image" Target="../media/image116.png"/><Relationship Id="rId5" Type="http://schemas.openxmlformats.org/officeDocument/2006/relationships/image" Target="../media/image15.jpeg"/><Relationship Id="rId4" Type="http://schemas.openxmlformats.org/officeDocument/2006/relationships/image" Target="../media/image1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notesSlide" Target="../notesSlides/notesSlide36.xml"/><Relationship Id="rId7" Type="http://schemas.openxmlformats.org/officeDocument/2006/relationships/image" Target="../media/image15.jpeg"/><Relationship Id="rId2" Type="http://schemas.openxmlformats.org/officeDocument/2006/relationships/slideLayout" Target="../slideLayouts/slideLayout9.xml"/><Relationship Id="rId1" Type="http://schemas.openxmlformats.org/officeDocument/2006/relationships/tags" Target="../tags/tag23.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5.png"/></Relationships>
</file>

<file path=ppt/slides/_rels/slide42.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notesSlide" Target="../notesSlides/notesSlide37.xml"/><Relationship Id="rId7" Type="http://schemas.openxmlformats.org/officeDocument/2006/relationships/image" Target="../media/image88.png"/><Relationship Id="rId12" Type="http://schemas.openxmlformats.org/officeDocument/2006/relationships/image" Target="../media/image126.png"/><Relationship Id="rId2" Type="http://schemas.openxmlformats.org/officeDocument/2006/relationships/slideLayout" Target="../slideLayouts/slideLayout6.xml"/><Relationship Id="rId1" Type="http://schemas.openxmlformats.org/officeDocument/2006/relationships/tags" Target="../tags/tag24.xml"/><Relationship Id="rId6" Type="http://schemas.openxmlformats.org/officeDocument/2006/relationships/image" Target="../media/image121.png"/><Relationship Id="rId11" Type="http://schemas.openxmlformats.org/officeDocument/2006/relationships/image" Target="../media/image125.png"/><Relationship Id="rId5" Type="http://schemas.openxmlformats.org/officeDocument/2006/relationships/image" Target="../media/image15.jpeg"/><Relationship Id="rId10" Type="http://schemas.openxmlformats.org/officeDocument/2006/relationships/image" Target="../media/image124.png"/><Relationship Id="rId4" Type="http://schemas.openxmlformats.org/officeDocument/2006/relationships/image" Target="../media/image115.png"/><Relationship Id="rId9" Type="http://schemas.openxmlformats.org/officeDocument/2006/relationships/image" Target="../media/image123.png"/></Relationships>
</file>

<file path=ppt/slides/_rels/slide43.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4.png"/><Relationship Id="rId3" Type="http://schemas.openxmlformats.org/officeDocument/2006/relationships/notesSlide" Target="../notesSlides/notesSlide38.xml"/><Relationship Id="rId7" Type="http://schemas.openxmlformats.org/officeDocument/2006/relationships/image" Target="../media/image130.png"/><Relationship Id="rId12" Type="http://schemas.openxmlformats.org/officeDocument/2006/relationships/image" Target="../media/image133.png"/><Relationship Id="rId2" Type="http://schemas.openxmlformats.org/officeDocument/2006/relationships/slideLayout" Target="../slideLayouts/slideLayout20.xml"/><Relationship Id="rId1" Type="http://schemas.openxmlformats.org/officeDocument/2006/relationships/tags" Target="../tags/tag25.xml"/><Relationship Id="rId6" Type="http://schemas.openxmlformats.org/officeDocument/2006/relationships/image" Target="../media/image129.png"/><Relationship Id="rId11" Type="http://schemas.openxmlformats.org/officeDocument/2006/relationships/customXml" Target="../ink/ink1.xml"/><Relationship Id="rId5" Type="http://schemas.openxmlformats.org/officeDocument/2006/relationships/image" Target="../media/image128.png"/><Relationship Id="rId15" Type="http://schemas.openxmlformats.org/officeDocument/2006/relationships/image" Target="../media/image15.jpeg"/><Relationship Id="rId10" Type="http://schemas.openxmlformats.org/officeDocument/2006/relationships/image" Target="../media/image115.png"/><Relationship Id="rId4" Type="http://schemas.openxmlformats.org/officeDocument/2006/relationships/image" Target="../media/image122.png"/><Relationship Id="rId9" Type="http://schemas.openxmlformats.org/officeDocument/2006/relationships/image" Target="../media/image132.png"/><Relationship Id="rId14" Type="http://schemas.openxmlformats.org/officeDocument/2006/relationships/image" Target="../media/image135.svg"/></Relationships>
</file>

<file path=ppt/slides/_rels/slide44.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notesSlide" Target="../notesSlides/notesSlide39.xml"/><Relationship Id="rId7" Type="http://schemas.openxmlformats.org/officeDocument/2006/relationships/image" Target="../media/image134.png"/><Relationship Id="rId2" Type="http://schemas.openxmlformats.org/officeDocument/2006/relationships/slideLayout" Target="../slideLayouts/slideLayout20.xml"/><Relationship Id="rId1" Type="http://schemas.openxmlformats.org/officeDocument/2006/relationships/tags" Target="../tags/tag26.xml"/><Relationship Id="rId6" Type="http://schemas.openxmlformats.org/officeDocument/2006/relationships/image" Target="../media/image15.jpeg"/><Relationship Id="rId5" Type="http://schemas.openxmlformats.org/officeDocument/2006/relationships/image" Target="../media/image115.png"/><Relationship Id="rId4" Type="http://schemas.openxmlformats.org/officeDocument/2006/relationships/image" Target="../media/image128.png"/></Relationships>
</file>

<file path=ppt/slides/_rels/slide45.xml.rels><?xml version="1.0" encoding="UTF-8" standalone="yes"?>
<Relationships xmlns="http://schemas.openxmlformats.org/package/2006/relationships"><Relationship Id="rId3" Type="http://schemas.openxmlformats.org/officeDocument/2006/relationships/image" Target="../media/image136.jpeg"/><Relationship Id="rId7" Type="http://schemas.microsoft.com/office/2007/relationships/hdphoto" Target="../media/hdphoto2.wdp"/><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image" Target="../media/image137.jpeg"/></Relationships>
</file>

<file path=ppt/slides/_rels/slide46.xml.rels><?xml version="1.0" encoding="UTF-8" standalone="yes"?>
<Relationships xmlns="http://schemas.openxmlformats.org/package/2006/relationships"><Relationship Id="rId3" Type="http://schemas.openxmlformats.org/officeDocument/2006/relationships/hyperlink" Target="https://walmartbrandcenter.lingoapp.com/" TargetMode="External"/><Relationship Id="rId2" Type="http://schemas.openxmlformats.org/officeDocument/2006/relationships/hyperlink" Target="https://corporate.walmart.com/newsroom/media-library" TargetMode="External"/><Relationship Id="rId1" Type="http://schemas.openxmlformats.org/officeDocument/2006/relationships/slideLayout" Target="../slideLayouts/slideLayout4.xml"/><Relationship Id="rId6" Type="http://schemas.openxmlformats.org/officeDocument/2006/relationships/hyperlink" Target="https://confluence.walmart.com/display/GPADM/Generative+AI+-+My+Assistant" TargetMode="External"/><Relationship Id="rId5" Type="http://schemas.openxmlformats.org/officeDocument/2006/relationships/image" Target="../media/image96.png"/><Relationship Id="rId4" Type="http://schemas.openxmlformats.org/officeDocument/2006/relationships/image" Target="../media/image15.jpeg"/></Relationships>
</file>

<file path=ppt/slides/_rels/slide4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47.png"/><Relationship Id="rId18" Type="http://schemas.openxmlformats.org/officeDocument/2006/relationships/image" Target="../media/image52.svg"/><Relationship Id="rId3" Type="http://schemas.openxmlformats.org/officeDocument/2006/relationships/notesSlide" Target="../notesSlides/notesSlide5.xml"/><Relationship Id="rId21" Type="http://schemas.openxmlformats.org/officeDocument/2006/relationships/image" Target="../media/image30.png"/><Relationship Id="rId7" Type="http://schemas.openxmlformats.org/officeDocument/2006/relationships/image" Target="../media/image42.png"/><Relationship Id="rId12" Type="http://schemas.openxmlformats.org/officeDocument/2006/relationships/image" Target="../media/image46.svg"/><Relationship Id="rId17" Type="http://schemas.openxmlformats.org/officeDocument/2006/relationships/image" Target="../media/image51.png"/><Relationship Id="rId2" Type="http://schemas.openxmlformats.org/officeDocument/2006/relationships/slideLayout" Target="../slideLayouts/slideLayout6.xml"/><Relationship Id="rId16" Type="http://schemas.openxmlformats.org/officeDocument/2006/relationships/image" Target="../media/image50.svg"/><Relationship Id="rId20" Type="http://schemas.openxmlformats.org/officeDocument/2006/relationships/image" Target="../media/image54.png"/><Relationship Id="rId1" Type="http://schemas.openxmlformats.org/officeDocument/2006/relationships/tags" Target="../tags/tag5.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5" Type="http://schemas.openxmlformats.org/officeDocument/2006/relationships/image" Target="../media/image49.png"/><Relationship Id="rId23" Type="http://schemas.openxmlformats.org/officeDocument/2006/relationships/image" Target="../media/image55.jpeg"/><Relationship Id="rId10" Type="http://schemas.openxmlformats.org/officeDocument/2006/relationships/image" Target="../media/image44.svg"/><Relationship Id="rId19" Type="http://schemas.openxmlformats.org/officeDocument/2006/relationships/image" Target="../media/image53.png"/><Relationship Id="rId4" Type="http://schemas.openxmlformats.org/officeDocument/2006/relationships/image" Target="../media/image39.png"/><Relationship Id="rId9" Type="http://schemas.openxmlformats.org/officeDocument/2006/relationships/image" Target="../media/image43.png"/><Relationship Id="rId14" Type="http://schemas.openxmlformats.org/officeDocument/2006/relationships/image" Target="../media/image48.svg"/><Relationship Id="rId22"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0.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122.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notesSlide" Target="../notesSlides/notesSlide6.xml"/><Relationship Id="rId7" Type="http://schemas.openxmlformats.org/officeDocument/2006/relationships/image" Target="../media/image57.png"/><Relationship Id="rId12" Type="http://schemas.openxmlformats.org/officeDocument/2006/relationships/image" Target="../media/image62.jpeg"/><Relationship Id="rId2" Type="http://schemas.openxmlformats.org/officeDocument/2006/relationships/slideLayout" Target="../slideLayouts/slideLayout6.xml"/><Relationship Id="rId16" Type="http://schemas.openxmlformats.org/officeDocument/2006/relationships/image" Target="../media/image66.png"/><Relationship Id="rId1" Type="http://schemas.openxmlformats.org/officeDocument/2006/relationships/tags" Target="../tags/tag6.xml"/><Relationship Id="rId6" Type="http://schemas.openxmlformats.org/officeDocument/2006/relationships/image" Target="../media/image55.jpeg"/><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15.jpeg"/><Relationship Id="rId9" Type="http://schemas.openxmlformats.org/officeDocument/2006/relationships/image" Target="../media/image59.png"/><Relationship Id="rId14" Type="http://schemas.openxmlformats.org/officeDocument/2006/relationships/image" Target="../media/image64.png"/></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3.jpeg"/><Relationship Id="rId18" Type="http://schemas.openxmlformats.org/officeDocument/2006/relationships/image" Target="../media/image78.svg"/><Relationship Id="rId3" Type="http://schemas.openxmlformats.org/officeDocument/2006/relationships/notesSlide" Target="../notesSlides/notesSlide7.xml"/><Relationship Id="rId7" Type="http://schemas.openxmlformats.org/officeDocument/2006/relationships/image" Target="../media/image69.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slideLayout" Target="../slideLayouts/slideLayout6.xml"/><Relationship Id="rId16" Type="http://schemas.openxmlformats.org/officeDocument/2006/relationships/image" Target="../media/image76.jpeg"/><Relationship Id="rId1" Type="http://schemas.openxmlformats.org/officeDocument/2006/relationships/tags" Target="../tags/tag7.xml"/><Relationship Id="rId6" Type="http://schemas.openxmlformats.org/officeDocument/2006/relationships/image" Target="../media/image68.png"/><Relationship Id="rId11" Type="http://schemas.openxmlformats.org/officeDocument/2006/relationships/image" Target="../media/image32.png"/><Relationship Id="rId5" Type="http://schemas.openxmlformats.org/officeDocument/2006/relationships/image" Target="../media/image67.png"/><Relationship Id="rId15" Type="http://schemas.openxmlformats.org/officeDocument/2006/relationships/image" Target="../media/image75.png"/><Relationship Id="rId10" Type="http://schemas.openxmlformats.org/officeDocument/2006/relationships/image" Target="../media/image71.svg"/><Relationship Id="rId19" Type="http://schemas.openxmlformats.org/officeDocument/2006/relationships/image" Target="../media/image79.png"/><Relationship Id="rId4" Type="http://schemas.openxmlformats.org/officeDocument/2006/relationships/image" Target="../media/image15.jpeg"/><Relationship Id="rId9" Type="http://schemas.openxmlformats.org/officeDocument/2006/relationships/image" Target="../media/image17.png"/><Relationship Id="rId1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3C200B2C-FFF2-42D4-3D73-2D9662C19045}"/>
              </a:ext>
            </a:extLst>
          </p:cNvPr>
          <p:cNvSpPr/>
          <p:nvPr/>
        </p:nvSpPr>
        <p:spPr>
          <a:xfrm>
            <a:off x="578660" y="4333391"/>
            <a:ext cx="5354912" cy="1054451"/>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3" name="Title 12">
            <a:extLst>
              <a:ext uri="{FF2B5EF4-FFF2-40B4-BE49-F238E27FC236}">
                <a16:creationId xmlns:a16="http://schemas.microsoft.com/office/drawing/2014/main" id="{4866E659-9A78-0A89-8731-8F70456751A7}"/>
              </a:ext>
            </a:extLst>
          </p:cNvPr>
          <p:cNvSpPr>
            <a:spLocks noGrp="1"/>
          </p:cNvSpPr>
          <p:nvPr>
            <p:ph type="ctrTitle"/>
          </p:nvPr>
        </p:nvSpPr>
        <p:spPr>
          <a:xfrm>
            <a:off x="444643" y="3216135"/>
            <a:ext cx="4276323" cy="660874"/>
          </a:xfrm>
        </p:spPr>
        <p:txBody>
          <a:bodyPr/>
          <a:lstStyle/>
          <a:p>
            <a:r>
              <a:rPr lang="en-US" sz="3200" dirty="0" err="1"/>
              <a:t>MyAssistant</a:t>
            </a:r>
            <a:endParaRPr lang="en-US" sz="1800">
              <a:solidFill>
                <a:schemeClr val="accent1"/>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14" name="Text Placeholder 13">
            <a:extLst>
              <a:ext uri="{FF2B5EF4-FFF2-40B4-BE49-F238E27FC236}">
                <a16:creationId xmlns:a16="http://schemas.microsoft.com/office/drawing/2014/main" id="{EAF1098F-48FF-8FCF-7467-490E21BAC278}"/>
              </a:ext>
            </a:extLst>
          </p:cNvPr>
          <p:cNvSpPr>
            <a:spLocks noGrp="1"/>
          </p:cNvSpPr>
          <p:nvPr>
            <p:ph type="body" idx="1"/>
          </p:nvPr>
        </p:nvSpPr>
        <p:spPr>
          <a:xfrm>
            <a:off x="715092" y="5712287"/>
            <a:ext cx="4204758" cy="365126"/>
          </a:xfrm>
        </p:spPr>
        <p:txBody>
          <a:bodyPr/>
          <a:lstStyle/>
          <a:p>
            <a:r>
              <a:rPr lang="en-US"/>
              <a:t>IDC Demo Day— 2025</a:t>
            </a:r>
          </a:p>
          <a:p>
            <a:endParaRPr lang="en-US"/>
          </a:p>
        </p:txBody>
      </p:sp>
      <p:pic>
        <p:nvPicPr>
          <p:cNvPr id="8" name="Picture Placeholder 7">
            <a:extLst>
              <a:ext uri="{FF2B5EF4-FFF2-40B4-BE49-F238E27FC236}">
                <a16:creationId xmlns:a16="http://schemas.microsoft.com/office/drawing/2014/main" id="{0B45A407-58B1-BCFD-E296-BC942734E463}"/>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12908" r="20103"/>
          <a:stretch/>
        </p:blipFill>
        <p:spPr>
          <a:xfrm>
            <a:off x="5428593" y="0"/>
            <a:ext cx="6812103" cy="5712287"/>
          </a:xfrm>
          <a:solidFill>
            <a:schemeClr val="tx1">
              <a:alpha val="60000"/>
            </a:schemeClr>
          </a:solidFill>
          <a:ln w="6350">
            <a:noFill/>
          </a:ln>
          <a:effectLst>
            <a:outerShdw blurRad="508000" dist="155985" dir="5520000" algn="ctr" rotWithShape="0">
              <a:schemeClr val="bg2">
                <a:alpha val="15000"/>
              </a:schemeClr>
            </a:outerShdw>
            <a:reflection blurRad="6350" stA="50000" endA="300" endPos="38500" dist="50800" dir="5400000" sy="-100000" algn="bl" rotWithShape="0"/>
            <a:softEdge rad="63500"/>
          </a:effectLst>
        </p:spPr>
      </p:pic>
      <p:pic>
        <p:nvPicPr>
          <p:cNvPr id="3" name="Picture 2" descr="A close-up of a logo&#10;&#10;Description automatically generated">
            <a:extLst>
              <a:ext uri="{FF2B5EF4-FFF2-40B4-BE49-F238E27FC236}">
                <a16:creationId xmlns:a16="http://schemas.microsoft.com/office/drawing/2014/main" id="{366285F8-4ACE-A5BB-6645-DA0AE4651FA0}"/>
              </a:ext>
            </a:extLst>
          </p:cNvPr>
          <p:cNvPicPr>
            <a:picLocks noChangeAspect="1"/>
          </p:cNvPicPr>
          <p:nvPr/>
        </p:nvPicPr>
        <p:blipFill rotWithShape="1">
          <a:blip r:embed="rId5">
            <a:extLst>
              <a:ext uri="{28A0092B-C50C-407E-A947-70E740481C1C}">
                <a14:useLocalDpi xmlns:a14="http://schemas.microsoft.com/office/drawing/2010/main" val="0"/>
              </a:ext>
            </a:extLst>
          </a:blip>
          <a:srcRect l="55425" t="19643" r="11023" b="20738"/>
          <a:stretch/>
        </p:blipFill>
        <p:spPr>
          <a:xfrm>
            <a:off x="-1052534" y="5482469"/>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blurRad="6350" stA="50000" endA="300" endPos="55000" dir="5400000" sy="-100000" algn="bl" rotWithShape="0"/>
          </a:effectLst>
        </p:spPr>
      </p:pic>
      <p:sp>
        <p:nvSpPr>
          <p:cNvPr id="4" name="Title 12">
            <a:extLst>
              <a:ext uri="{FF2B5EF4-FFF2-40B4-BE49-F238E27FC236}">
                <a16:creationId xmlns:a16="http://schemas.microsoft.com/office/drawing/2014/main" id="{B99A5F6B-775D-F506-7351-638121CFBD3B}"/>
              </a:ext>
            </a:extLst>
          </p:cNvPr>
          <p:cNvSpPr txBox="1">
            <a:spLocks/>
          </p:cNvSpPr>
          <p:nvPr/>
        </p:nvSpPr>
        <p:spPr>
          <a:xfrm>
            <a:off x="444643" y="3808727"/>
            <a:ext cx="4373714" cy="23141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800" b="0" i="0" kern="1200" spc="-70" baseline="0">
                <a:solidFill>
                  <a:schemeClr val="bg1"/>
                </a:solidFill>
                <a:latin typeface="Bogle" panose="020B0503020203060203" pitchFamily="34" charset="77"/>
                <a:ea typeface="+mj-ea"/>
                <a:cs typeface="+mj-cs"/>
              </a:defRPr>
            </a:lvl1pPr>
          </a:lstStyle>
          <a:p>
            <a:r>
              <a:rPr lang="en-US" sz="1600" dirty="0" err="1">
                <a:ea typeface="Brush Script MT" panose="03060802040406070304" pitchFamily="66" charset="-122"/>
                <a:cs typeface="Brush Script MT" panose="03060802040406070304" pitchFamily="66" charset="-122"/>
              </a:rPr>
              <a:t>People.AI</a:t>
            </a:r>
            <a:r>
              <a:rPr lang="en-US" sz="1600" dirty="0">
                <a:ea typeface="Brush Script MT" panose="03060802040406070304" pitchFamily="66" charset="-122"/>
                <a:cs typeface="Brush Script MT" panose="03060802040406070304" pitchFamily="66" charset="-122"/>
              </a:rPr>
              <a:t>, Enterprise Business Services</a:t>
            </a:r>
          </a:p>
        </p:txBody>
      </p:sp>
      <p:sp>
        <p:nvSpPr>
          <p:cNvPr id="9" name="TextBox 8">
            <a:extLst>
              <a:ext uri="{FF2B5EF4-FFF2-40B4-BE49-F238E27FC236}">
                <a16:creationId xmlns:a16="http://schemas.microsoft.com/office/drawing/2014/main" id="{34D383E1-52FB-430E-1236-8C4D6A5613B5}"/>
              </a:ext>
            </a:extLst>
          </p:cNvPr>
          <p:cNvSpPr txBox="1"/>
          <p:nvPr/>
        </p:nvSpPr>
        <p:spPr>
          <a:xfrm>
            <a:off x="2098623" y="4252210"/>
            <a:ext cx="184731" cy="369332"/>
          </a:xfrm>
          <a:prstGeom prst="rect">
            <a:avLst/>
          </a:prstGeom>
          <a:noFill/>
        </p:spPr>
        <p:txBody>
          <a:bodyPr wrap="none" rtlCol="0">
            <a:spAutoFit/>
          </a:bodyPr>
          <a:lstStyle/>
          <a:p>
            <a:endParaRPr lang="en-US"/>
          </a:p>
        </p:txBody>
      </p:sp>
      <p:grpSp>
        <p:nvGrpSpPr>
          <p:cNvPr id="11" name="Group 10">
            <a:extLst>
              <a:ext uri="{FF2B5EF4-FFF2-40B4-BE49-F238E27FC236}">
                <a16:creationId xmlns:a16="http://schemas.microsoft.com/office/drawing/2014/main" id="{870AC189-4E81-67FF-47D1-A6863BE36BBD}"/>
              </a:ext>
            </a:extLst>
          </p:cNvPr>
          <p:cNvGrpSpPr/>
          <p:nvPr/>
        </p:nvGrpSpPr>
        <p:grpSpPr>
          <a:xfrm>
            <a:off x="715092" y="4526116"/>
            <a:ext cx="5168675" cy="701282"/>
            <a:chOff x="729345" y="934970"/>
            <a:chExt cx="6909199" cy="937434"/>
          </a:xfrm>
        </p:grpSpPr>
        <p:sp>
          <p:nvSpPr>
            <p:cNvPr id="12" name="Freeform 43">
              <a:extLst>
                <a:ext uri="{FF2B5EF4-FFF2-40B4-BE49-F238E27FC236}">
                  <a16:creationId xmlns:a16="http://schemas.microsoft.com/office/drawing/2014/main" id="{6FD34FFF-EED8-7C08-37CB-8F520CAE4D9B}"/>
                </a:ext>
              </a:extLst>
            </p:cNvPr>
            <p:cNvSpPr/>
            <p:nvPr/>
          </p:nvSpPr>
          <p:spPr>
            <a:xfrm>
              <a:off x="729345" y="943742"/>
              <a:ext cx="928662" cy="928662"/>
            </a:xfrm>
            <a:custGeom>
              <a:avLst/>
              <a:gdLst/>
              <a:ahLst/>
              <a:cxnLst/>
              <a:rect l="l" t="t" r="r" b="b"/>
              <a:pathLst>
                <a:path w="928662" h="928662">
                  <a:moveTo>
                    <a:pt x="0" y="0"/>
                  </a:moveTo>
                  <a:lnTo>
                    <a:pt x="928662" y="0"/>
                  </a:lnTo>
                  <a:lnTo>
                    <a:pt x="928662" y="928662"/>
                  </a:lnTo>
                  <a:lnTo>
                    <a:pt x="0" y="928662"/>
                  </a:lnTo>
                  <a:lnTo>
                    <a:pt x="0" y="0"/>
                  </a:lnTo>
                  <a:close/>
                </a:path>
              </a:pathLst>
            </a:custGeom>
            <a:blipFill>
              <a:blip r:embed="rId6"/>
              <a:stretch>
                <a:fillRect/>
              </a:stretch>
            </a:blipFill>
          </p:spPr>
          <p:txBody>
            <a:bodyPr/>
            <a:lstStyle/>
            <a:p>
              <a:endParaRPr lang="en-US"/>
            </a:p>
          </p:txBody>
        </p:sp>
        <p:grpSp>
          <p:nvGrpSpPr>
            <p:cNvPr id="15" name="Group 44">
              <a:extLst>
                <a:ext uri="{FF2B5EF4-FFF2-40B4-BE49-F238E27FC236}">
                  <a16:creationId xmlns:a16="http://schemas.microsoft.com/office/drawing/2014/main" id="{32F91BB5-E098-6E34-ED49-D42B35B57BC7}"/>
                </a:ext>
              </a:extLst>
            </p:cNvPr>
            <p:cNvGrpSpPr/>
            <p:nvPr/>
          </p:nvGrpSpPr>
          <p:grpSpPr>
            <a:xfrm>
              <a:off x="1152973" y="934970"/>
              <a:ext cx="6281243" cy="896750"/>
              <a:chOff x="0" y="-858"/>
              <a:chExt cx="2186333" cy="312135"/>
            </a:xfrm>
          </p:grpSpPr>
          <p:sp>
            <p:nvSpPr>
              <p:cNvPr id="36" name="Freeform 45">
                <a:extLst>
                  <a:ext uri="{FF2B5EF4-FFF2-40B4-BE49-F238E27FC236}">
                    <a16:creationId xmlns:a16="http://schemas.microsoft.com/office/drawing/2014/main" id="{7E000993-E48E-BE0F-85BF-3ED6F52DA273}"/>
                  </a:ext>
                </a:extLst>
              </p:cNvPr>
              <p:cNvSpPr/>
              <p:nvPr/>
            </p:nvSpPr>
            <p:spPr>
              <a:xfrm>
                <a:off x="1351036" y="-858"/>
                <a:ext cx="835297" cy="311277"/>
              </a:xfrm>
              <a:custGeom>
                <a:avLst/>
                <a:gdLst/>
                <a:ahLst/>
                <a:cxnLst/>
                <a:rect l="l" t="t" r="r" b="b"/>
                <a:pathLst>
                  <a:path w="937105" h="311277">
                    <a:moveTo>
                      <a:pt x="0" y="0"/>
                    </a:moveTo>
                    <a:lnTo>
                      <a:pt x="937105" y="0"/>
                    </a:lnTo>
                    <a:lnTo>
                      <a:pt x="937105" y="311277"/>
                    </a:lnTo>
                    <a:lnTo>
                      <a:pt x="0" y="311277"/>
                    </a:lnTo>
                    <a:close/>
                  </a:path>
                </a:pathLst>
              </a:custGeom>
              <a:solidFill>
                <a:srgbClr val="376B99">
                  <a:alpha val="33725"/>
                </a:srgbClr>
              </a:solidFill>
            </p:spPr>
            <p:txBody>
              <a:bodyPr/>
              <a:lstStyle/>
              <a:p>
                <a:endParaRPr lang="en-US"/>
              </a:p>
            </p:txBody>
          </p:sp>
          <p:sp>
            <p:nvSpPr>
              <p:cNvPr id="19" name="Freeform 45">
                <a:extLst>
                  <a:ext uri="{FF2B5EF4-FFF2-40B4-BE49-F238E27FC236}">
                    <a16:creationId xmlns:a16="http://schemas.microsoft.com/office/drawing/2014/main" id="{670F3F27-5D03-B5F9-27A6-1DD33BB1FB92}"/>
                  </a:ext>
                </a:extLst>
              </p:cNvPr>
              <p:cNvSpPr/>
              <p:nvPr/>
            </p:nvSpPr>
            <p:spPr>
              <a:xfrm>
                <a:off x="178981" y="0"/>
                <a:ext cx="758124" cy="311277"/>
              </a:xfrm>
              <a:custGeom>
                <a:avLst/>
                <a:gdLst/>
                <a:ahLst/>
                <a:cxnLst/>
                <a:rect l="l" t="t" r="r" b="b"/>
                <a:pathLst>
                  <a:path w="937105" h="311277">
                    <a:moveTo>
                      <a:pt x="0" y="0"/>
                    </a:moveTo>
                    <a:lnTo>
                      <a:pt x="937105" y="0"/>
                    </a:lnTo>
                    <a:lnTo>
                      <a:pt x="937105" y="311277"/>
                    </a:lnTo>
                    <a:lnTo>
                      <a:pt x="0" y="311277"/>
                    </a:lnTo>
                    <a:close/>
                  </a:path>
                </a:pathLst>
              </a:custGeom>
              <a:solidFill>
                <a:srgbClr val="376B99">
                  <a:alpha val="33725"/>
                </a:srgbClr>
              </a:solidFill>
            </p:spPr>
            <p:txBody>
              <a:bodyPr/>
              <a:lstStyle/>
              <a:p>
                <a:endParaRPr lang="en-US"/>
              </a:p>
            </p:txBody>
          </p:sp>
          <p:sp>
            <p:nvSpPr>
              <p:cNvPr id="20" name="TextBox 46">
                <a:extLst>
                  <a:ext uri="{FF2B5EF4-FFF2-40B4-BE49-F238E27FC236}">
                    <a16:creationId xmlns:a16="http://schemas.microsoft.com/office/drawing/2014/main" id="{9100200F-7005-D6FD-C78A-7BD2E34EA900}"/>
                  </a:ext>
                </a:extLst>
              </p:cNvPr>
              <p:cNvSpPr txBox="1"/>
              <p:nvPr/>
            </p:nvSpPr>
            <p:spPr>
              <a:xfrm>
                <a:off x="0" y="0"/>
                <a:ext cx="937105" cy="311277"/>
              </a:xfrm>
              <a:prstGeom prst="rect">
                <a:avLst/>
              </a:prstGeom>
            </p:spPr>
            <p:txBody>
              <a:bodyPr lIns="14111" tIns="14111" rIns="14111" bIns="14111" rtlCol="0" anchor="ctr"/>
              <a:lstStyle/>
              <a:p>
                <a:pPr algn="ctr">
                  <a:lnSpc>
                    <a:spcPts val="1466"/>
                  </a:lnSpc>
                </a:pPr>
                <a:endParaRPr/>
              </a:p>
            </p:txBody>
          </p:sp>
        </p:grpSp>
        <p:sp>
          <p:nvSpPr>
            <p:cNvPr id="16" name="AutoShape 47">
              <a:extLst>
                <a:ext uri="{FF2B5EF4-FFF2-40B4-BE49-F238E27FC236}">
                  <a16:creationId xmlns:a16="http://schemas.microsoft.com/office/drawing/2014/main" id="{50D8A1F2-ADB7-9934-BE3D-66EA03D54ADE}"/>
                </a:ext>
              </a:extLst>
            </p:cNvPr>
            <p:cNvSpPr/>
            <p:nvPr/>
          </p:nvSpPr>
          <p:spPr>
            <a:xfrm flipV="1">
              <a:off x="729345" y="1852583"/>
              <a:ext cx="3108967" cy="6200"/>
            </a:xfrm>
            <a:prstGeom prst="line">
              <a:avLst/>
            </a:prstGeom>
            <a:ln w="28575" cap="rnd">
              <a:solidFill>
                <a:srgbClr val="3C81F3"/>
              </a:solidFill>
              <a:prstDash val="solid"/>
              <a:headEnd type="none" w="sm" len="sm"/>
              <a:tailEnd type="none" w="sm" len="sm"/>
            </a:ln>
          </p:spPr>
          <p:txBody>
            <a:bodyPr/>
            <a:lstStyle/>
            <a:p>
              <a:endParaRPr lang="en-US"/>
            </a:p>
          </p:txBody>
        </p:sp>
        <p:sp>
          <p:nvSpPr>
            <p:cNvPr id="17" name="TextBox 48">
              <a:extLst>
                <a:ext uri="{FF2B5EF4-FFF2-40B4-BE49-F238E27FC236}">
                  <a16:creationId xmlns:a16="http://schemas.microsoft.com/office/drawing/2014/main" id="{874FE810-4CC7-3314-5B82-9B5ECC78130B}"/>
                </a:ext>
              </a:extLst>
            </p:cNvPr>
            <p:cNvSpPr txBox="1"/>
            <p:nvPr/>
          </p:nvSpPr>
          <p:spPr>
            <a:xfrm>
              <a:off x="1519849" y="1035068"/>
              <a:ext cx="2482277" cy="370277"/>
            </a:xfrm>
            <a:prstGeom prst="rect">
              <a:avLst/>
            </a:prstGeom>
          </p:spPr>
          <p:txBody>
            <a:bodyPr wrap="square" lIns="0" tIns="0" rIns="0" bIns="0" rtlCol="0" anchor="t">
              <a:spAutoFit/>
            </a:bodyPr>
            <a:lstStyle/>
            <a:p>
              <a:pPr algn="ctr">
                <a:lnSpc>
                  <a:spcPts val="2430"/>
                </a:lnSpc>
              </a:pPr>
              <a:r>
                <a:rPr lang="en-US" sz="1100" b="1" err="1">
                  <a:solidFill>
                    <a:srgbClr val="FFC021"/>
                  </a:solidFill>
                  <a:latin typeface="Bogle 1 Bold"/>
                  <a:ea typeface="Bogle 1 Bold"/>
                  <a:cs typeface="Bogle 1 Bold"/>
                  <a:sym typeface="Bogle 1 Bold"/>
                </a:rPr>
                <a:t>MyAssistant</a:t>
              </a:r>
              <a:r>
                <a:rPr lang="en-US" sz="1100" b="1">
                  <a:solidFill>
                    <a:srgbClr val="FFC021"/>
                  </a:solidFill>
                  <a:latin typeface="Bogle 1 Bold"/>
                  <a:ea typeface="Bogle 1 Bold"/>
                  <a:cs typeface="Bogle 1 Bold"/>
                  <a:sym typeface="Bogle 1 Bold"/>
                </a:rPr>
                <a:t> </a:t>
              </a:r>
              <a:r>
                <a:rPr lang="en-US" sz="1100" b="1">
                  <a:solidFill>
                    <a:srgbClr val="0071DC"/>
                  </a:solidFill>
                  <a:latin typeface="Bogle 1 Bold"/>
                  <a:ea typeface="Bogle 1 Bold"/>
                  <a:cs typeface="Bogle 1 Bold"/>
                  <a:sym typeface="Bogle 1 Bold"/>
                </a:rPr>
                <a:t>Experience</a:t>
              </a:r>
              <a:r>
                <a:rPr lang="en-US" sz="1100" b="1">
                  <a:solidFill>
                    <a:srgbClr val="041E42"/>
                  </a:solidFill>
                  <a:latin typeface="Bogle 1 Bold"/>
                  <a:ea typeface="Bogle 1 Bold"/>
                  <a:cs typeface="Bogle 1 Bold"/>
                  <a:sym typeface="Bogle 1 Bold"/>
                </a:rPr>
                <a:t> </a:t>
              </a:r>
            </a:p>
          </p:txBody>
        </p:sp>
        <p:sp>
          <p:nvSpPr>
            <p:cNvPr id="18" name="TextBox 73">
              <a:extLst>
                <a:ext uri="{FF2B5EF4-FFF2-40B4-BE49-F238E27FC236}">
                  <a16:creationId xmlns:a16="http://schemas.microsoft.com/office/drawing/2014/main" id="{DCD005BB-C967-885C-D510-7A5801CB8162}"/>
                </a:ext>
              </a:extLst>
            </p:cNvPr>
            <p:cNvSpPr txBox="1"/>
            <p:nvPr/>
          </p:nvSpPr>
          <p:spPr>
            <a:xfrm>
              <a:off x="1519849" y="1361535"/>
              <a:ext cx="2658265" cy="324336"/>
            </a:xfrm>
            <a:prstGeom prst="rect">
              <a:avLst/>
            </a:prstGeom>
          </p:spPr>
          <p:txBody>
            <a:bodyPr lIns="0" tIns="0" rIns="0" bIns="0" rtlCol="0" anchor="t">
              <a:spAutoFit/>
            </a:bodyPr>
            <a:lstStyle/>
            <a:p>
              <a:pPr marL="0" lvl="0" indent="0" algn="ctr">
                <a:lnSpc>
                  <a:spcPts val="2108"/>
                </a:lnSpc>
                <a:spcBef>
                  <a:spcPct val="0"/>
                </a:spcBef>
              </a:pPr>
              <a:r>
                <a:rPr lang="en-US" sz="1100">
                  <a:solidFill>
                    <a:srgbClr val="00FA00"/>
                  </a:solidFill>
                  <a:latin typeface="Accordion Black"/>
                  <a:ea typeface="Accordion Black"/>
                  <a:cs typeface="Accordion Black"/>
                  <a:sym typeface="Accordion Black"/>
                </a:rPr>
                <a:t>Page Reader Plugin</a:t>
              </a:r>
            </a:p>
          </p:txBody>
        </p:sp>
        <p:sp>
          <p:nvSpPr>
            <p:cNvPr id="34" name="TextBox 73">
              <a:extLst>
                <a:ext uri="{FF2B5EF4-FFF2-40B4-BE49-F238E27FC236}">
                  <a16:creationId xmlns:a16="http://schemas.microsoft.com/office/drawing/2014/main" id="{673AAC87-C940-AB20-9FEF-8AB9FAF817B7}"/>
                </a:ext>
              </a:extLst>
            </p:cNvPr>
            <p:cNvSpPr txBox="1"/>
            <p:nvPr/>
          </p:nvSpPr>
          <p:spPr>
            <a:xfrm>
              <a:off x="4980279" y="1384578"/>
              <a:ext cx="2658265" cy="324336"/>
            </a:xfrm>
            <a:prstGeom prst="rect">
              <a:avLst/>
            </a:prstGeom>
          </p:spPr>
          <p:txBody>
            <a:bodyPr lIns="0" tIns="0" rIns="0" bIns="0" rtlCol="0" anchor="t">
              <a:spAutoFit/>
            </a:bodyPr>
            <a:lstStyle/>
            <a:p>
              <a:pPr marL="0" lvl="0" indent="0" algn="ctr">
                <a:lnSpc>
                  <a:spcPts val="2108"/>
                </a:lnSpc>
                <a:spcBef>
                  <a:spcPct val="0"/>
                </a:spcBef>
              </a:pPr>
              <a:r>
                <a:rPr lang="en-US" sz="1100">
                  <a:solidFill>
                    <a:srgbClr val="00FA00"/>
                  </a:solidFill>
                  <a:latin typeface="Accordion Black"/>
                  <a:ea typeface="Accordion Black"/>
                  <a:cs typeface="Accordion Black"/>
                  <a:sym typeface="Accordion Black"/>
                </a:rPr>
                <a:t>Outlook Add-in</a:t>
              </a:r>
            </a:p>
          </p:txBody>
        </p:sp>
        <p:sp>
          <p:nvSpPr>
            <p:cNvPr id="35" name="AutoShape 47">
              <a:extLst>
                <a:ext uri="{FF2B5EF4-FFF2-40B4-BE49-F238E27FC236}">
                  <a16:creationId xmlns:a16="http://schemas.microsoft.com/office/drawing/2014/main" id="{6D84DDC0-2E95-CD49-B053-F864D8BE2632}"/>
                </a:ext>
              </a:extLst>
            </p:cNvPr>
            <p:cNvSpPr/>
            <p:nvPr/>
          </p:nvSpPr>
          <p:spPr>
            <a:xfrm>
              <a:off x="4126045" y="1844228"/>
              <a:ext cx="3315548" cy="8353"/>
            </a:xfrm>
            <a:prstGeom prst="line">
              <a:avLst/>
            </a:prstGeom>
            <a:ln w="28575" cap="rnd">
              <a:solidFill>
                <a:srgbClr val="3C81F3"/>
              </a:solidFill>
              <a:prstDash val="solid"/>
              <a:headEnd type="none" w="sm" len="sm"/>
              <a:tailEnd type="none" w="sm" len="sm"/>
            </a:ln>
          </p:spPr>
          <p:txBody>
            <a:bodyPr/>
            <a:lstStyle/>
            <a:p>
              <a:endParaRPr lang="en-US"/>
            </a:p>
          </p:txBody>
        </p:sp>
      </p:grpSp>
      <p:sp>
        <p:nvSpPr>
          <p:cNvPr id="27" name="Freeform 20">
            <a:extLst>
              <a:ext uri="{FF2B5EF4-FFF2-40B4-BE49-F238E27FC236}">
                <a16:creationId xmlns:a16="http://schemas.microsoft.com/office/drawing/2014/main" id="{D42AB591-D111-A318-2AAE-5CBB97C603AF}"/>
              </a:ext>
            </a:extLst>
          </p:cNvPr>
          <p:cNvSpPr/>
          <p:nvPr/>
        </p:nvSpPr>
        <p:spPr>
          <a:xfrm>
            <a:off x="3170274" y="4538726"/>
            <a:ext cx="770922" cy="655985"/>
          </a:xfrm>
          <a:custGeom>
            <a:avLst/>
            <a:gdLst/>
            <a:ahLst/>
            <a:cxnLst/>
            <a:rect l="l" t="t" r="r" b="b"/>
            <a:pathLst>
              <a:path w="1069381" h="909946">
                <a:moveTo>
                  <a:pt x="0" y="0"/>
                </a:moveTo>
                <a:lnTo>
                  <a:pt x="1069381" y="0"/>
                </a:lnTo>
                <a:lnTo>
                  <a:pt x="1069381" y="909946"/>
                </a:lnTo>
                <a:lnTo>
                  <a:pt x="0" y="9099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TextBox 28">
            <a:extLst>
              <a:ext uri="{FF2B5EF4-FFF2-40B4-BE49-F238E27FC236}">
                <a16:creationId xmlns:a16="http://schemas.microsoft.com/office/drawing/2014/main" id="{91CCD637-9C1F-8189-02FB-E0484C0FFC04}"/>
              </a:ext>
            </a:extLst>
          </p:cNvPr>
          <p:cNvSpPr txBox="1"/>
          <p:nvPr/>
        </p:nvSpPr>
        <p:spPr>
          <a:xfrm>
            <a:off x="3871041" y="3918328"/>
            <a:ext cx="1760524" cy="527867"/>
          </a:xfrm>
          <a:prstGeom prst="rect">
            <a:avLst/>
          </a:prstGeom>
        </p:spPr>
        <p:txBody>
          <a:bodyPr lIns="14111" tIns="14111" rIns="14111" bIns="14111" rtlCol="0" anchor="ctr"/>
          <a:lstStyle/>
          <a:p>
            <a:pPr algn="ctr">
              <a:lnSpc>
                <a:spcPts val="1466"/>
              </a:lnSpc>
            </a:pPr>
            <a:endParaRPr/>
          </a:p>
        </p:txBody>
      </p:sp>
      <p:sp>
        <p:nvSpPr>
          <p:cNvPr id="38" name="TextBox 37">
            <a:extLst>
              <a:ext uri="{FF2B5EF4-FFF2-40B4-BE49-F238E27FC236}">
                <a16:creationId xmlns:a16="http://schemas.microsoft.com/office/drawing/2014/main" id="{E3A403BE-30D2-E906-BFC4-70B30B0EC158}"/>
              </a:ext>
            </a:extLst>
          </p:cNvPr>
          <p:cNvSpPr txBox="1"/>
          <p:nvPr/>
        </p:nvSpPr>
        <p:spPr>
          <a:xfrm>
            <a:off x="3897623" y="4572887"/>
            <a:ext cx="1882379" cy="369332"/>
          </a:xfrm>
          <a:prstGeom prst="rect">
            <a:avLst/>
          </a:prstGeom>
          <a:noFill/>
        </p:spPr>
        <p:txBody>
          <a:bodyPr wrap="square">
            <a:spAutoFit/>
          </a:bodyPr>
          <a:lstStyle/>
          <a:p>
            <a:pPr algn="ctr">
              <a:lnSpc>
                <a:spcPts val="2378"/>
              </a:lnSpc>
            </a:pPr>
            <a:r>
              <a:rPr lang="en-US" sz="1200" b="1">
                <a:solidFill>
                  <a:srgbClr val="FFC021"/>
                </a:solidFill>
                <a:latin typeface="Bogle 1 Bold"/>
                <a:ea typeface="Bogle 1 Bold"/>
                <a:cs typeface="Bogle 1 Bold"/>
                <a:sym typeface="Bogle 1 Bold"/>
              </a:rPr>
              <a:t>MyAssistant</a:t>
            </a:r>
            <a:r>
              <a:rPr lang="en-US" sz="1200" b="1">
                <a:solidFill>
                  <a:srgbClr val="041E42"/>
                </a:solidFill>
                <a:latin typeface="Bogle 1 Bold"/>
                <a:ea typeface="Bogle 1 Bold"/>
                <a:cs typeface="Bogle 1 Bold"/>
                <a:sym typeface="Bogle 1 Bold"/>
              </a:rPr>
              <a:t> </a:t>
            </a:r>
            <a:r>
              <a:rPr lang="en-US" sz="1200" b="1">
                <a:solidFill>
                  <a:srgbClr val="0071DC"/>
                </a:solidFill>
                <a:latin typeface="Bogle 1 Bold"/>
                <a:ea typeface="Bogle 1 Bold"/>
                <a:cs typeface="Bogle 1 Bold"/>
                <a:sym typeface="Bogle 1 Bold"/>
              </a:rPr>
              <a:t>Experience</a:t>
            </a:r>
          </a:p>
        </p:txBody>
      </p:sp>
    </p:spTree>
    <p:custDataLst>
      <p:tags r:id="rId1"/>
    </p:custDataLst>
    <p:extLst>
      <p:ext uri="{BB962C8B-B14F-4D97-AF65-F5344CB8AC3E}">
        <p14:creationId xmlns:p14="http://schemas.microsoft.com/office/powerpoint/2010/main" val="336553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path" presetSubtype="0" accel="50000" decel="50000" fill="hold" nodeType="withEffect">
                                  <p:stCondLst>
                                    <p:cond delay="0"/>
                                  </p:stCondLst>
                                  <p:childTnLst>
                                    <p:animMotion origin="layout" path="M -2.08333E-7 -3.7037E-7 L 0.95794 -0.00301 " pathEditMode="relative" rAng="0" ptsTypes="AA">
                                      <p:cBhvr>
                                        <p:cTn id="11" dur="2000" fill="hold"/>
                                        <p:tgtEl>
                                          <p:spTgt spid="3"/>
                                        </p:tgtEl>
                                        <p:attrNameLst>
                                          <p:attrName>ppt_x</p:attrName>
                                          <p:attrName>ppt_y</p:attrName>
                                        </p:attrNameLst>
                                      </p:cBhvr>
                                      <p:rCtr x="47891" y="-162"/>
                                    </p:animMotion>
                                  </p:childTnLst>
                                </p:cTn>
                              </p:par>
                            </p:childTnLst>
                          </p:cTn>
                        </p:par>
                        <p:par>
                          <p:cTn id="12" fill="hold">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par>
                          <p:cTn id="16" fill="hold">
                            <p:stCondLst>
                              <p:cond delay="2500"/>
                            </p:stCondLst>
                            <p:childTnLst>
                              <p:par>
                                <p:cTn id="17" presetID="5" presetClass="entr" presetSubtype="5"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heckerboard(down)">
                                      <p:cBhvr>
                                        <p:cTn id="19" dur="500"/>
                                        <p:tgtEl>
                                          <p:spTgt spid="10"/>
                                        </p:tgtEl>
                                      </p:cBhvr>
                                    </p:animEffect>
                                  </p:childTnLst>
                                </p:cTn>
                              </p:par>
                            </p:childTnLst>
                          </p:cTn>
                        </p:par>
                        <p:par>
                          <p:cTn id="20" fill="hold">
                            <p:stCondLst>
                              <p:cond delay="3000"/>
                            </p:stCondLst>
                            <p:childTnLst>
                              <p:par>
                                <p:cTn id="21" presetID="3" presetClass="entr" presetSubtype="1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2" presetClass="entr" presetSubtype="4"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additive="base">
                                        <p:cTn id="30" dur="500" fill="hold"/>
                                        <p:tgtEl>
                                          <p:spTgt spid="27"/>
                                        </p:tgtEl>
                                        <p:attrNameLst>
                                          <p:attrName>ppt_x</p:attrName>
                                        </p:attrNameLst>
                                      </p:cBhvr>
                                      <p:tavLst>
                                        <p:tav tm="0">
                                          <p:val>
                                            <p:strVal val="#ppt_x"/>
                                          </p:val>
                                        </p:tav>
                                        <p:tav tm="100000">
                                          <p:val>
                                            <p:strVal val="#ppt_x"/>
                                          </p:val>
                                        </p:tav>
                                      </p:tavLst>
                                    </p:anim>
                                    <p:anim calcmode="lin" valueType="num">
                                      <p:cBhvr additive="base">
                                        <p:cTn id="31" dur="500" fill="hold"/>
                                        <p:tgtEl>
                                          <p:spTgt spid="2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 calcmode="lin" valueType="num">
                                      <p:cBhvr additive="base">
                                        <p:cTn id="34" dur="500" fill="hold"/>
                                        <p:tgtEl>
                                          <p:spTgt spid="38"/>
                                        </p:tgtEl>
                                        <p:attrNameLst>
                                          <p:attrName>ppt_x</p:attrName>
                                        </p:attrNameLst>
                                      </p:cBhvr>
                                      <p:tavLst>
                                        <p:tav tm="0">
                                          <p:val>
                                            <p:strVal val="#ppt_x"/>
                                          </p:val>
                                        </p:tav>
                                        <p:tav tm="100000">
                                          <p:val>
                                            <p:strVal val="#ppt_x"/>
                                          </p:val>
                                        </p:tav>
                                      </p:tavLst>
                                    </p:anim>
                                    <p:anim calcmode="lin" valueType="num">
                                      <p:cBhvr additive="base">
                                        <p:cTn id="3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27" grpId="0" animBg="1"/>
      <p:bldP spid="3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B1E32-EDA9-5518-998E-CCA5EEA6E066}"/>
            </a:ext>
          </a:extLst>
        </p:cNvPr>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98ECD1D0-8D95-3ACE-FEBA-EB15F61B4630}"/>
              </a:ext>
            </a:extLst>
          </p:cNvPr>
          <p:cNvPicPr>
            <a:picLocks noGrp="1" noRot="1" noChangeAspect="1" noMove="1" noResize="1" noEditPoints="1" noAdjustHandles="1" noChangeArrowheads="1" noChangeShapeType="1" noCrop="1"/>
          </p:cNvPicPr>
          <p:nvPr/>
        </p:nvPicPr>
        <p:blipFill>
          <a:blip r:embed="rId4">
            <a:alphaModFix amt="35000"/>
          </a:blip>
          <a:stretch>
            <a:fillRect/>
          </a:stretch>
        </p:blipFill>
        <p:spPr>
          <a:xfrm>
            <a:off x="3723341" y="139384"/>
            <a:ext cx="4201459" cy="6303374"/>
          </a:xfrm>
          <a:prstGeom prst="rect">
            <a:avLst/>
          </a:prstGeom>
          <a:effectLst>
            <a:softEdge rad="827362"/>
          </a:effectLst>
        </p:spPr>
      </p:pic>
      <p:sp>
        <p:nvSpPr>
          <p:cNvPr id="29" name="Rounded Rectangle 28">
            <a:extLst>
              <a:ext uri="{FF2B5EF4-FFF2-40B4-BE49-F238E27FC236}">
                <a16:creationId xmlns:a16="http://schemas.microsoft.com/office/drawing/2014/main" id="{5BF67625-E7D9-369F-09DA-3B9831BBB275}"/>
              </a:ext>
            </a:extLst>
          </p:cNvPr>
          <p:cNvSpPr/>
          <p:nvPr/>
        </p:nvSpPr>
        <p:spPr>
          <a:xfrm>
            <a:off x="3668635" y="893928"/>
            <a:ext cx="2052880" cy="3488621"/>
          </a:xfrm>
          <a:prstGeom prst="roundRect">
            <a:avLst>
              <a:gd name="adj" fmla="val 6679"/>
            </a:avLst>
          </a:prstGeom>
          <a:solidFill>
            <a:schemeClr val="tx1">
              <a:alpha val="60000"/>
            </a:schemeClr>
          </a:solidFill>
          <a:ln w="6350">
            <a:solidFill>
              <a:schemeClr val="bg1">
                <a:alpha val="16169"/>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E4DAB427-BFCB-AD05-4BA1-67FF1255D4C5}"/>
              </a:ext>
            </a:extLst>
          </p:cNvPr>
          <p:cNvSpPr>
            <a:spLocks noGrp="1"/>
          </p:cNvSpPr>
          <p:nvPr>
            <p:ph type="title"/>
          </p:nvPr>
        </p:nvSpPr>
        <p:spPr>
          <a:xfrm>
            <a:off x="169028" y="202588"/>
            <a:ext cx="11013056" cy="552660"/>
          </a:xfrm>
        </p:spPr>
        <p:txBody>
          <a:bodyPr/>
          <a:lstStyle/>
          <a:p>
            <a:r>
              <a:rPr lang="en-US" sz="3200">
                <a:solidFill>
                  <a:srgbClr val="FFC021"/>
                </a:solidFill>
                <a:latin typeface="Oswald" pitchFamily="2" charset="77"/>
              </a:rPr>
              <a:t>How can I get </a:t>
            </a:r>
            <a:r>
              <a:rPr lang="en-US" sz="3200">
                <a:solidFill>
                  <a:srgbClr val="00FA00"/>
                </a:solidFill>
                <a:latin typeface="Oswald" pitchFamily="2" charset="77"/>
              </a:rPr>
              <a:t>MyAssistant</a:t>
            </a:r>
            <a:r>
              <a:rPr lang="en-US" sz="3200">
                <a:solidFill>
                  <a:srgbClr val="FFC021"/>
                </a:solidFill>
                <a:latin typeface="Oswald" pitchFamily="2" charset="77"/>
              </a:rPr>
              <a:t>?</a:t>
            </a:r>
            <a:r>
              <a:rPr lang="en-US">
                <a:solidFill>
                  <a:schemeClr val="bg2"/>
                </a:solidFill>
                <a:latin typeface="Oswald" pitchFamily="2" charset="77"/>
              </a:rPr>
              <a:t> </a:t>
            </a:r>
          </a:p>
        </p:txBody>
      </p:sp>
      <p:sp>
        <p:nvSpPr>
          <p:cNvPr id="5" name="Footer Placeholder 4">
            <a:extLst>
              <a:ext uri="{FF2B5EF4-FFF2-40B4-BE49-F238E27FC236}">
                <a16:creationId xmlns:a16="http://schemas.microsoft.com/office/drawing/2014/main" id="{69A62343-EC6D-8C78-34E3-013408A4AFA2}"/>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535F8EB1-ED18-D654-A5A1-34448AD8AF3C}"/>
              </a:ext>
            </a:extLst>
          </p:cNvPr>
          <p:cNvSpPr>
            <a:spLocks noGrp="1"/>
          </p:cNvSpPr>
          <p:nvPr>
            <p:ph type="sldNum" sz="quarter" idx="4"/>
          </p:nvPr>
        </p:nvSpPr>
        <p:spPr/>
        <p:txBody>
          <a:bodyPr/>
          <a:lstStyle/>
          <a:p>
            <a:fld id="{CC016F9F-E390-8549-93F9-91A8D6CA4677}" type="slidenum">
              <a:rPr lang="en-US" smtClean="0"/>
              <a:pPr/>
              <a:t>10</a:t>
            </a:fld>
            <a:endParaRPr lang="en-US"/>
          </a:p>
        </p:txBody>
      </p:sp>
      <p:sp>
        <p:nvSpPr>
          <p:cNvPr id="39" name="Title 8">
            <a:extLst>
              <a:ext uri="{FF2B5EF4-FFF2-40B4-BE49-F238E27FC236}">
                <a16:creationId xmlns:a16="http://schemas.microsoft.com/office/drawing/2014/main" id="{4C424E23-5068-8350-F49B-5A0A3512BDC3}"/>
              </a:ext>
            </a:extLst>
          </p:cNvPr>
          <p:cNvSpPr txBox="1">
            <a:spLocks/>
          </p:cNvSpPr>
          <p:nvPr/>
        </p:nvSpPr>
        <p:spPr>
          <a:xfrm>
            <a:off x="589472" y="779436"/>
            <a:ext cx="11013056" cy="552660"/>
          </a:xfrm>
          <a:prstGeom prst="rect">
            <a:avLst/>
          </a:prstGeom>
        </p:spPr>
        <p:txBody>
          <a:bodyPr vert="horz" lIns="91440" tIns="0" rIns="91440" bIns="0" rtlCol="0" anchor="ctr">
            <a:noAutofit/>
          </a:bodyPr>
          <a:lstStyle>
            <a:lvl1pPr algn="l" defTabSz="914400" rtl="0" eaLnBrk="1" latinLnBrk="0" hangingPunct="1">
              <a:lnSpc>
                <a:spcPct val="90000"/>
              </a:lnSpc>
              <a:spcBef>
                <a:spcPct val="0"/>
              </a:spcBef>
              <a:buNone/>
              <a:defRPr sz="3200" b="0" kern="1200" spc="-70" baseline="0">
                <a:solidFill>
                  <a:schemeClr val="bg1"/>
                </a:solidFill>
                <a:latin typeface="Bogle" panose="020B0503020203060203" pitchFamily="34" charset="77"/>
                <a:ea typeface="+mj-ea"/>
                <a:cs typeface="+mj-cs"/>
              </a:defRPr>
            </a:lvl1pPr>
          </a:lstStyle>
          <a:p>
            <a:endParaRPr lang="en-US"/>
          </a:p>
        </p:txBody>
      </p:sp>
      <p:sp>
        <p:nvSpPr>
          <p:cNvPr id="41" name="Footer Placeholder 1">
            <a:extLst>
              <a:ext uri="{FF2B5EF4-FFF2-40B4-BE49-F238E27FC236}">
                <a16:creationId xmlns:a16="http://schemas.microsoft.com/office/drawing/2014/main" id="{3017833D-A8C7-9B07-52E1-D14C44F1B32A}"/>
              </a:ext>
            </a:extLst>
          </p:cNvPr>
          <p:cNvSpPr txBox="1">
            <a:spLocks/>
          </p:cNvSpPr>
          <p:nvPr/>
        </p:nvSpPr>
        <p:spPr>
          <a:xfrm>
            <a:off x="1039024" y="6326206"/>
            <a:ext cx="4148707"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bg2"/>
                </a:solidFill>
                <a:latin typeface="Bogle" panose="020B050302020306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Walmart Confidential</a:t>
            </a:r>
          </a:p>
        </p:txBody>
      </p:sp>
      <p:sp>
        <p:nvSpPr>
          <p:cNvPr id="42" name="Slide Number Placeholder 2">
            <a:extLst>
              <a:ext uri="{FF2B5EF4-FFF2-40B4-BE49-F238E27FC236}">
                <a16:creationId xmlns:a16="http://schemas.microsoft.com/office/drawing/2014/main" id="{4EA8E9EA-4311-9FC0-9FCC-07C0EAF82D45}"/>
              </a:ext>
            </a:extLst>
          </p:cNvPr>
          <p:cNvSpPr txBox="1">
            <a:spLocks/>
          </p:cNvSpPr>
          <p:nvPr/>
        </p:nvSpPr>
        <p:spPr>
          <a:xfrm>
            <a:off x="348312" y="6326206"/>
            <a:ext cx="59378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2"/>
                </a:solidFill>
                <a:latin typeface="Bogle" panose="020B050302020306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016F9F-E390-8549-93F9-91A8D6CA4677}" type="slidenum">
              <a:rPr lang="en-US" smtClean="0"/>
              <a:pPr/>
              <a:t>10</a:t>
            </a:fld>
            <a:endParaRPr lang="en-US"/>
          </a:p>
        </p:txBody>
      </p:sp>
      <p:pic>
        <p:nvPicPr>
          <p:cNvPr id="51" name="Picture 50" descr="A close-up of a logo&#10;&#10;Description automatically generated">
            <a:extLst>
              <a:ext uri="{FF2B5EF4-FFF2-40B4-BE49-F238E27FC236}">
                <a16:creationId xmlns:a16="http://schemas.microsoft.com/office/drawing/2014/main" id="{0D4C285B-4A38-D071-D395-46F8DE71E493}"/>
              </a:ext>
            </a:extLst>
          </p:cNvPr>
          <p:cNvPicPr>
            <a:picLocks noChangeAspect="1"/>
          </p:cNvPicPr>
          <p:nvPr/>
        </p:nvPicPr>
        <p:blipFill rotWithShape="1">
          <a:blip r:embed="rId5">
            <a:extLst>
              <a:ext uri="{28A0092B-C50C-407E-A947-70E740481C1C}">
                <a14:useLocalDpi xmlns:a14="http://schemas.microsoft.com/office/drawing/2010/main" val="0"/>
              </a:ext>
            </a:extLst>
          </a:blip>
          <a:srcRect l="55425" t="19643" r="11023" b="20738"/>
          <a:stretch/>
        </p:blipFill>
        <p:spPr>
          <a:xfrm>
            <a:off x="9803993" y="5397422"/>
            <a:ext cx="1287306" cy="128667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7" name="Picture 6">
            <a:extLst>
              <a:ext uri="{FF2B5EF4-FFF2-40B4-BE49-F238E27FC236}">
                <a16:creationId xmlns:a16="http://schemas.microsoft.com/office/drawing/2014/main" id="{87CC46E8-F742-6BDF-B46D-38340E94EE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4419" y="1224838"/>
            <a:ext cx="1396781" cy="1396781"/>
          </a:xfrm>
          <a:prstGeom prst="rect">
            <a:avLst/>
          </a:prstGeom>
        </p:spPr>
      </p:pic>
      <p:pic>
        <p:nvPicPr>
          <p:cNvPr id="9" name="Picture 8" descr="A qr code with a logo&#10;&#10;Description automatically generated">
            <a:extLst>
              <a:ext uri="{FF2B5EF4-FFF2-40B4-BE49-F238E27FC236}">
                <a16:creationId xmlns:a16="http://schemas.microsoft.com/office/drawing/2014/main" id="{E61756DD-6EE3-B9C1-379E-28CE68E17E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4419" y="2762481"/>
            <a:ext cx="1396781" cy="1392923"/>
          </a:xfrm>
          <a:prstGeom prst="rect">
            <a:avLst/>
          </a:prstGeom>
        </p:spPr>
      </p:pic>
      <p:pic>
        <p:nvPicPr>
          <p:cNvPr id="11" name="Picture 10" descr="A tablet with a login page on it&#10;&#10;Description automatically generated">
            <a:extLst>
              <a:ext uri="{FF2B5EF4-FFF2-40B4-BE49-F238E27FC236}">
                <a16:creationId xmlns:a16="http://schemas.microsoft.com/office/drawing/2014/main" id="{F648AC68-96C7-3B15-0D60-5C8A2F53C4A0}"/>
              </a:ext>
            </a:extLst>
          </p:cNvPr>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3781668" y="4417523"/>
            <a:ext cx="2052880" cy="2052880"/>
          </a:xfrm>
          <a:prstGeom prst="rect">
            <a:avLst/>
          </a:prstGeom>
          <a:effectLst>
            <a:softEdge rad="298871"/>
          </a:effectLst>
        </p:spPr>
      </p:pic>
      <p:pic>
        <p:nvPicPr>
          <p:cNvPr id="12" name="Picture 11">
            <a:extLst>
              <a:ext uri="{FF2B5EF4-FFF2-40B4-BE49-F238E27FC236}">
                <a16:creationId xmlns:a16="http://schemas.microsoft.com/office/drawing/2014/main" id="{B372C753-9D2B-23DD-43C5-84E7426B25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1773" y="4692040"/>
            <a:ext cx="2643034" cy="1737967"/>
          </a:xfrm>
          <a:prstGeom prst="rect">
            <a:avLst/>
          </a:prstGeom>
          <a:effectLst>
            <a:softEdge rad="134105"/>
          </a:effectLst>
        </p:spPr>
      </p:pic>
      <p:grpSp>
        <p:nvGrpSpPr>
          <p:cNvPr id="58" name="Group 57">
            <a:extLst>
              <a:ext uri="{FF2B5EF4-FFF2-40B4-BE49-F238E27FC236}">
                <a16:creationId xmlns:a16="http://schemas.microsoft.com/office/drawing/2014/main" id="{EA544739-9737-28CA-7784-E03B7C6FB5F4}"/>
              </a:ext>
            </a:extLst>
          </p:cNvPr>
          <p:cNvGrpSpPr/>
          <p:nvPr/>
        </p:nvGrpSpPr>
        <p:grpSpPr>
          <a:xfrm>
            <a:off x="6907177" y="944436"/>
            <a:ext cx="3053809" cy="1727692"/>
            <a:chOff x="2795384" y="958804"/>
            <a:chExt cx="3053809" cy="1727692"/>
          </a:xfrm>
        </p:grpSpPr>
        <p:sp>
          <p:nvSpPr>
            <p:cNvPr id="27" name="Rounded Rectangle 26">
              <a:extLst>
                <a:ext uri="{FF2B5EF4-FFF2-40B4-BE49-F238E27FC236}">
                  <a16:creationId xmlns:a16="http://schemas.microsoft.com/office/drawing/2014/main" id="{3C1402CC-529D-3C52-1F1A-C7E735827F68}"/>
                </a:ext>
              </a:extLst>
            </p:cNvPr>
            <p:cNvSpPr/>
            <p:nvPr/>
          </p:nvSpPr>
          <p:spPr>
            <a:xfrm>
              <a:off x="2795384" y="958804"/>
              <a:ext cx="2655157" cy="172769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1400" b="1">
                <a:solidFill>
                  <a:srgbClr val="112756"/>
                </a:solidFill>
                <a:latin typeface="Bogle" panose="020B0503020203060203" pitchFamily="34" charset="77"/>
              </a:endParaRPr>
            </a:p>
          </p:txBody>
        </p:sp>
        <p:sp>
          <p:nvSpPr>
            <p:cNvPr id="28" name="TextBox 27">
              <a:extLst>
                <a:ext uri="{FF2B5EF4-FFF2-40B4-BE49-F238E27FC236}">
                  <a16:creationId xmlns:a16="http://schemas.microsoft.com/office/drawing/2014/main" id="{0EA24882-F1DF-F36F-A2C0-6831F6B00108}"/>
                </a:ext>
              </a:extLst>
            </p:cNvPr>
            <p:cNvSpPr txBox="1"/>
            <p:nvPr/>
          </p:nvSpPr>
          <p:spPr>
            <a:xfrm>
              <a:off x="3505448" y="1185589"/>
              <a:ext cx="1349301" cy="517663"/>
            </a:xfrm>
            <a:prstGeom prst="rect">
              <a:avLst/>
            </a:prstGeom>
            <a:noFill/>
          </p:spPr>
          <p:txBody>
            <a:bodyPr wrap="square" rtlCol="0">
              <a:noAutofit/>
            </a:bodyPr>
            <a:lstStyle/>
            <a:p>
              <a:pPr algn="ctr">
                <a:lnSpc>
                  <a:spcPct val="110000"/>
                </a:lnSpc>
                <a:spcBef>
                  <a:spcPts val="600"/>
                </a:spcBef>
              </a:pPr>
              <a:r>
                <a:rPr lang="en-US" sz="1400" b="1">
                  <a:solidFill>
                    <a:schemeClr val="bg1"/>
                  </a:solidFill>
                  <a:latin typeface="Bogle" panose="020B0503020203060203" pitchFamily="34" charset="77"/>
                </a:rPr>
                <a:t>Standalone</a:t>
              </a:r>
              <a:endParaRPr lang="en-US" sz="1400" b="1" spc="0">
                <a:solidFill>
                  <a:schemeClr val="bg1"/>
                </a:solidFill>
                <a:latin typeface="Bogle" panose="020B0503020203060203" pitchFamily="34" charset="77"/>
              </a:endParaRPr>
            </a:p>
          </p:txBody>
        </p:sp>
        <p:cxnSp>
          <p:nvCxnSpPr>
            <p:cNvPr id="30" name="Straight Connector 29">
              <a:extLst>
                <a:ext uri="{FF2B5EF4-FFF2-40B4-BE49-F238E27FC236}">
                  <a16:creationId xmlns:a16="http://schemas.microsoft.com/office/drawing/2014/main" id="{F2C92555-32AD-07EB-19D8-1221F690641C}"/>
                </a:ext>
              </a:extLst>
            </p:cNvPr>
            <p:cNvCxnSpPr>
              <a:cxnSpLocks/>
            </p:cNvCxnSpPr>
            <p:nvPr/>
          </p:nvCxnSpPr>
          <p:spPr>
            <a:xfrm>
              <a:off x="3491620" y="1659864"/>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7B7707-105F-4980-43D1-0C17A9F9820E}"/>
                </a:ext>
              </a:extLst>
            </p:cNvPr>
            <p:cNvSpPr txBox="1"/>
            <p:nvPr/>
          </p:nvSpPr>
          <p:spPr>
            <a:xfrm>
              <a:off x="2939348" y="1922308"/>
              <a:ext cx="2909845" cy="276999"/>
            </a:xfrm>
            <a:prstGeom prst="rect">
              <a:avLst/>
            </a:prstGeom>
            <a:noFill/>
          </p:spPr>
          <p:txBody>
            <a:bodyPr wrap="square" rtlCol="0">
              <a:spAutoFit/>
            </a:bodyPr>
            <a:lstStyle/>
            <a:p>
              <a:pPr>
                <a:spcAft>
                  <a:spcPts val="1200"/>
                </a:spcAft>
              </a:pPr>
              <a:r>
                <a:rPr lang="en-IN" sz="1200" b="1" i="0">
                  <a:solidFill>
                    <a:srgbClr val="FFC000"/>
                  </a:solidFill>
                  <a:effectLst/>
                  <a:latin typeface="Bogle" panose="020B0503020203060203" pitchFamily="34" charset="77"/>
                </a:rPr>
                <a:t>https://</a:t>
              </a:r>
              <a:r>
                <a:rPr lang="en-IN" sz="1200" b="1" i="0" err="1">
                  <a:solidFill>
                    <a:srgbClr val="FFC000"/>
                  </a:solidFill>
                  <a:effectLst/>
                  <a:latin typeface="Bogle" panose="020B0503020203060203" pitchFamily="34" charset="77"/>
                </a:rPr>
                <a:t>myassistant.walmart.com</a:t>
              </a:r>
              <a:r>
                <a:rPr lang="en-IN" sz="1200" b="1" i="0">
                  <a:solidFill>
                    <a:srgbClr val="FFC000"/>
                  </a:solidFill>
                  <a:effectLst/>
                  <a:latin typeface="Bogle" panose="020B0503020203060203" pitchFamily="34" charset="77"/>
                </a:rPr>
                <a:t>/</a:t>
              </a:r>
              <a:endParaRPr lang="en-US" sz="1200">
                <a:solidFill>
                  <a:srgbClr val="FFC000"/>
                </a:solidFill>
                <a:latin typeface="Bogle" panose="020B0503020203060203" pitchFamily="34" charset="77"/>
              </a:endParaRPr>
            </a:p>
          </p:txBody>
        </p:sp>
        <p:pic>
          <p:nvPicPr>
            <p:cNvPr id="36" name="Picture 35" descr="A green stick figure in a circle&#10;&#10;Description automatically generated">
              <a:extLst>
                <a:ext uri="{FF2B5EF4-FFF2-40B4-BE49-F238E27FC236}">
                  <a16:creationId xmlns:a16="http://schemas.microsoft.com/office/drawing/2014/main" id="{33C51AC4-B499-531E-0E1E-C898A9A2AA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66125" y="1034369"/>
              <a:ext cx="625495" cy="625495"/>
            </a:xfrm>
            <a:prstGeom prst="rect">
              <a:avLst/>
            </a:prstGeom>
          </p:spPr>
        </p:pic>
      </p:grpSp>
      <p:grpSp>
        <p:nvGrpSpPr>
          <p:cNvPr id="72" name="Group 71">
            <a:extLst>
              <a:ext uri="{FF2B5EF4-FFF2-40B4-BE49-F238E27FC236}">
                <a16:creationId xmlns:a16="http://schemas.microsoft.com/office/drawing/2014/main" id="{B77CCCDC-6755-324F-63CD-7908A73821DE}"/>
              </a:ext>
            </a:extLst>
          </p:cNvPr>
          <p:cNvGrpSpPr/>
          <p:nvPr/>
        </p:nvGrpSpPr>
        <p:grpSpPr>
          <a:xfrm>
            <a:off x="6847691" y="2939404"/>
            <a:ext cx="2974310" cy="1622029"/>
            <a:chOff x="2771754" y="2953772"/>
            <a:chExt cx="2974310" cy="1622029"/>
          </a:xfrm>
        </p:grpSpPr>
        <p:grpSp>
          <p:nvGrpSpPr>
            <p:cNvPr id="59" name="Group 58">
              <a:extLst>
                <a:ext uri="{FF2B5EF4-FFF2-40B4-BE49-F238E27FC236}">
                  <a16:creationId xmlns:a16="http://schemas.microsoft.com/office/drawing/2014/main" id="{E2843F0B-E365-4A62-0144-4111FC50F842}"/>
                </a:ext>
              </a:extLst>
            </p:cNvPr>
            <p:cNvGrpSpPr/>
            <p:nvPr/>
          </p:nvGrpSpPr>
          <p:grpSpPr>
            <a:xfrm>
              <a:off x="2771754" y="2953772"/>
              <a:ext cx="2974310" cy="1622029"/>
              <a:chOff x="2835664" y="2772929"/>
              <a:chExt cx="2974310" cy="1622029"/>
            </a:xfrm>
          </p:grpSpPr>
          <p:sp>
            <p:nvSpPr>
              <p:cNvPr id="32" name="Rounded Rectangle 31">
                <a:extLst>
                  <a:ext uri="{FF2B5EF4-FFF2-40B4-BE49-F238E27FC236}">
                    <a16:creationId xmlns:a16="http://schemas.microsoft.com/office/drawing/2014/main" id="{CFC3996E-BA33-FE62-418A-78F9BD3DA649}"/>
                  </a:ext>
                </a:extLst>
              </p:cNvPr>
              <p:cNvSpPr/>
              <p:nvPr/>
            </p:nvSpPr>
            <p:spPr>
              <a:xfrm>
                <a:off x="2835664" y="2772929"/>
                <a:ext cx="2614877" cy="1622029"/>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cxnSp>
            <p:nvCxnSpPr>
              <p:cNvPr id="34" name="Straight Connector 33">
                <a:extLst>
                  <a:ext uri="{FF2B5EF4-FFF2-40B4-BE49-F238E27FC236}">
                    <a16:creationId xmlns:a16="http://schemas.microsoft.com/office/drawing/2014/main" id="{489E2469-EF71-D6E0-CA3F-54D8EFC1EE11}"/>
                  </a:ext>
                </a:extLst>
              </p:cNvPr>
              <p:cNvCxnSpPr>
                <a:cxnSpLocks/>
              </p:cNvCxnSpPr>
              <p:nvPr/>
            </p:nvCxnSpPr>
            <p:spPr>
              <a:xfrm>
                <a:off x="3623886" y="3429000"/>
                <a:ext cx="1666501"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52A0B9F-EF9C-D40D-9A7A-54BF46D8BD2A}"/>
                  </a:ext>
                </a:extLst>
              </p:cNvPr>
              <p:cNvSpPr txBox="1"/>
              <p:nvPr/>
            </p:nvSpPr>
            <p:spPr>
              <a:xfrm>
                <a:off x="2893261" y="3652606"/>
                <a:ext cx="2916713" cy="276999"/>
              </a:xfrm>
              <a:prstGeom prst="rect">
                <a:avLst/>
              </a:prstGeom>
              <a:noFill/>
            </p:spPr>
            <p:txBody>
              <a:bodyPr wrap="square" rtlCol="0">
                <a:spAutoFit/>
              </a:bodyPr>
              <a:lstStyle/>
              <a:p>
                <a:pPr>
                  <a:spcAft>
                    <a:spcPts val="1200"/>
                  </a:spcAft>
                </a:pPr>
                <a:r>
                  <a:rPr lang="en-US" sz="1200" b="1">
                    <a:solidFill>
                      <a:srgbClr val="FFC000"/>
                    </a:solidFill>
                    <a:latin typeface="Bogle" panose="020B0503020203060203" pitchFamily="34" charset="77"/>
                  </a:rPr>
                  <a:t>https://</a:t>
                </a:r>
                <a:r>
                  <a:rPr lang="en-US" sz="1200" b="1" err="1">
                    <a:solidFill>
                      <a:srgbClr val="FFC000"/>
                    </a:solidFill>
                    <a:latin typeface="Bogle" panose="020B0503020203060203" pitchFamily="34" charset="77"/>
                  </a:rPr>
                  <a:t>campus.walmart.com</a:t>
                </a:r>
                <a:r>
                  <a:rPr lang="en-US" sz="1200" b="1">
                    <a:solidFill>
                      <a:srgbClr val="FFC000"/>
                    </a:solidFill>
                    <a:latin typeface="Bogle" panose="020B0503020203060203" pitchFamily="34" charset="77"/>
                  </a:rPr>
                  <a:t>/home</a:t>
                </a:r>
              </a:p>
            </p:txBody>
          </p:sp>
          <p:pic>
            <p:nvPicPr>
              <p:cNvPr id="37" name="Picture 36" descr="A close-up of a logo&#10;&#10;Description automatically generated">
                <a:extLst>
                  <a:ext uri="{FF2B5EF4-FFF2-40B4-BE49-F238E27FC236}">
                    <a16:creationId xmlns:a16="http://schemas.microsoft.com/office/drawing/2014/main" id="{123BC306-B806-E930-7355-5541BC611A3E}"/>
                  </a:ext>
                </a:extLst>
              </p:cNvPr>
              <p:cNvPicPr>
                <a:picLocks noChangeAspect="1"/>
              </p:cNvPicPr>
              <p:nvPr/>
            </p:nvPicPr>
            <p:blipFill rotWithShape="1">
              <a:blip r:embed="rId5">
                <a:extLst>
                  <a:ext uri="{28A0092B-C50C-407E-A947-70E740481C1C}">
                    <a14:useLocalDpi xmlns:a14="http://schemas.microsoft.com/office/drawing/2010/main" val="0"/>
                  </a:ext>
                </a:extLst>
              </a:blip>
              <a:srcRect l="10537" t="19016" r="54726" b="19260"/>
              <a:stretch/>
            </p:blipFill>
            <p:spPr>
              <a:xfrm>
                <a:off x="2939348" y="2865864"/>
                <a:ext cx="626726" cy="626416"/>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grpSp>
        <p:sp>
          <p:nvSpPr>
            <p:cNvPr id="33" name="TextBox 32">
              <a:extLst>
                <a:ext uri="{FF2B5EF4-FFF2-40B4-BE49-F238E27FC236}">
                  <a16:creationId xmlns:a16="http://schemas.microsoft.com/office/drawing/2014/main" id="{51937303-2597-BCB1-8D33-452D1C6930DD}"/>
                </a:ext>
              </a:extLst>
            </p:cNvPr>
            <p:cNvSpPr txBox="1"/>
            <p:nvPr/>
          </p:nvSpPr>
          <p:spPr>
            <a:xfrm>
              <a:off x="3113377" y="3177975"/>
              <a:ext cx="2055746" cy="320065"/>
            </a:xfrm>
            <a:prstGeom prst="rect">
              <a:avLst/>
            </a:prstGeom>
            <a:noFill/>
          </p:spPr>
          <p:txBody>
            <a:bodyPr wrap="square" rtlCol="0">
              <a:noAutofit/>
            </a:bodyPr>
            <a:lstStyle/>
            <a:p>
              <a:pPr algn="ctr">
                <a:lnSpc>
                  <a:spcPct val="110000"/>
                </a:lnSpc>
                <a:spcBef>
                  <a:spcPts val="600"/>
                </a:spcBef>
              </a:pPr>
              <a:r>
                <a:rPr lang="en-US" sz="1400" b="1" err="1">
                  <a:solidFill>
                    <a:schemeClr val="bg1"/>
                  </a:solidFill>
                  <a:latin typeface="Bogle" panose="020B0503020203060203" pitchFamily="34" charset="77"/>
                </a:rPr>
                <a:t>Me@Campus</a:t>
              </a:r>
              <a:endParaRPr lang="en-US" sz="1400" b="1" spc="0">
                <a:solidFill>
                  <a:schemeClr val="bg1"/>
                </a:solidFill>
                <a:latin typeface="Bogle" panose="020B0503020203060203" pitchFamily="34" charset="77"/>
              </a:endParaRPr>
            </a:p>
          </p:txBody>
        </p:sp>
      </p:grpSp>
    </p:spTree>
    <p:custDataLst>
      <p:tags r:id="rId1"/>
    </p:custDataLst>
    <p:extLst>
      <p:ext uri="{BB962C8B-B14F-4D97-AF65-F5344CB8AC3E}">
        <p14:creationId xmlns:p14="http://schemas.microsoft.com/office/powerpoint/2010/main" val="2011678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vertical)">
                                      <p:cBhvr>
                                        <p:cTn id="7" dur="500"/>
                                        <p:tgtEl>
                                          <p:spTgt spid="2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22" presetClass="entr" presetSubtype="4"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par>
                                <p:cTn id="23" presetID="22" presetClass="entr" presetSubtype="4"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down)">
                                      <p:cBhvr>
                                        <p:cTn id="25" dur="500"/>
                                        <p:tgtEl>
                                          <p:spTgt spid="72"/>
                                        </p:tgtEl>
                                      </p:cBhvr>
                                    </p:animEffect>
                                  </p:childTnLst>
                                </p:cTn>
                              </p:par>
                              <p:par>
                                <p:cTn id="26" presetID="22" presetClass="entr" presetSubtype="4" fill="hold"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down)">
                                      <p:cBhvr>
                                        <p:cTn id="2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AC77F-F18A-5A63-2997-6759EDA156AE}"/>
              </a:ext>
            </a:extLst>
          </p:cNvPr>
          <p:cNvSpPr>
            <a:spLocks noGrp="1"/>
          </p:cNvSpPr>
          <p:nvPr>
            <p:ph type="title"/>
          </p:nvPr>
        </p:nvSpPr>
        <p:spPr/>
        <p:txBody>
          <a:bodyPr/>
          <a:lstStyle/>
          <a:p>
            <a:r>
              <a:rPr lang="en-US"/>
              <a:t>Helpful Links</a:t>
            </a:r>
          </a:p>
        </p:txBody>
      </p:sp>
      <p:sp>
        <p:nvSpPr>
          <p:cNvPr id="11" name="Text Placeholder 10">
            <a:extLst>
              <a:ext uri="{FF2B5EF4-FFF2-40B4-BE49-F238E27FC236}">
                <a16:creationId xmlns:a16="http://schemas.microsoft.com/office/drawing/2014/main" id="{999662AE-AB10-B16F-2DC0-75AB1A79D3FF}"/>
              </a:ext>
            </a:extLst>
          </p:cNvPr>
          <p:cNvSpPr>
            <a:spLocks noGrp="1"/>
          </p:cNvSpPr>
          <p:nvPr>
            <p:ph type="body" sz="quarter" idx="13"/>
          </p:nvPr>
        </p:nvSpPr>
        <p:spPr/>
        <p:txBody>
          <a:bodyPr/>
          <a:lstStyle/>
          <a:p>
            <a:r>
              <a:rPr lang="en-US"/>
              <a:t>RESOURCES</a:t>
            </a:r>
          </a:p>
        </p:txBody>
      </p:sp>
      <p:sp>
        <p:nvSpPr>
          <p:cNvPr id="2" name="Footer Placeholder 1">
            <a:extLst>
              <a:ext uri="{FF2B5EF4-FFF2-40B4-BE49-F238E27FC236}">
                <a16:creationId xmlns:a16="http://schemas.microsoft.com/office/drawing/2014/main" id="{B7772E7E-E49A-A242-DEEB-118AAAFE5F4D}"/>
              </a:ext>
            </a:extLst>
          </p:cNvPr>
          <p:cNvSpPr>
            <a:spLocks noGrp="1"/>
          </p:cNvSpPr>
          <p:nvPr>
            <p:ph type="ftr" sz="quarter" idx="3"/>
          </p:nvPr>
        </p:nvSpPr>
        <p:spPr/>
        <p:txBody>
          <a:bodyPr/>
          <a:lstStyle/>
          <a:p>
            <a:r>
              <a:rPr lang="en-US"/>
              <a:t>Walmart Confidential</a:t>
            </a:r>
          </a:p>
        </p:txBody>
      </p:sp>
      <p:sp>
        <p:nvSpPr>
          <p:cNvPr id="3" name="Slide Number Placeholder 2">
            <a:extLst>
              <a:ext uri="{FF2B5EF4-FFF2-40B4-BE49-F238E27FC236}">
                <a16:creationId xmlns:a16="http://schemas.microsoft.com/office/drawing/2014/main" id="{E6C93AEF-2245-230D-9C1F-6B75234179F1}"/>
              </a:ext>
            </a:extLst>
          </p:cNvPr>
          <p:cNvSpPr>
            <a:spLocks noGrp="1"/>
          </p:cNvSpPr>
          <p:nvPr>
            <p:ph type="sldNum" sz="quarter" idx="4"/>
          </p:nvPr>
        </p:nvSpPr>
        <p:spPr/>
        <p:txBody>
          <a:bodyPr/>
          <a:lstStyle/>
          <a:p>
            <a:fld id="{CC016F9F-E390-8549-93F9-91A8D6CA4677}" type="slidenum">
              <a:rPr lang="en-US" smtClean="0"/>
              <a:pPr/>
              <a:t>11</a:t>
            </a:fld>
            <a:endParaRPr lang="en-US"/>
          </a:p>
        </p:txBody>
      </p:sp>
      <p:pic>
        <p:nvPicPr>
          <p:cNvPr id="8" name="Picture 7" descr="A close-up of a logo&#10;&#10;Description automatically generated">
            <a:extLst>
              <a:ext uri="{FF2B5EF4-FFF2-40B4-BE49-F238E27FC236}">
                <a16:creationId xmlns:a16="http://schemas.microsoft.com/office/drawing/2014/main" id="{62B347F8-5571-94BA-35E3-D0F10D7FD243}"/>
              </a:ext>
            </a:extLst>
          </p:cNvPr>
          <p:cNvPicPr>
            <a:picLocks noChangeAspect="1"/>
          </p:cNvPicPr>
          <p:nvPr/>
        </p:nvPicPr>
        <p:blipFill rotWithShape="1">
          <a:blip r:embed="rId6">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10" name="Picture 9" descr="A close-up of a logo&#10;&#10;Description automatically generated">
            <a:extLst>
              <a:ext uri="{FF2B5EF4-FFF2-40B4-BE49-F238E27FC236}">
                <a16:creationId xmlns:a16="http://schemas.microsoft.com/office/drawing/2014/main" id="{A3D74808-C8AC-8AB6-0E6B-8E9A21BF1778}"/>
              </a:ext>
            </a:extLst>
          </p:cNvPr>
          <p:cNvPicPr>
            <a:picLocks noChangeAspect="1"/>
          </p:cNvPicPr>
          <p:nvPr/>
        </p:nvPicPr>
        <p:blipFill rotWithShape="1">
          <a:blip r:embed="rId6">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
        <p:nvSpPr>
          <p:cNvPr id="6" name="Rounded Rectangle 5">
            <a:extLst>
              <a:ext uri="{FF2B5EF4-FFF2-40B4-BE49-F238E27FC236}">
                <a16:creationId xmlns:a16="http://schemas.microsoft.com/office/drawing/2014/main" id="{B187FDCD-2756-0BDB-C5D2-B9C3B1FFD0DD}"/>
              </a:ext>
            </a:extLst>
          </p:cNvPr>
          <p:cNvSpPr/>
          <p:nvPr/>
        </p:nvSpPr>
        <p:spPr>
          <a:xfrm>
            <a:off x="1201594" y="1346748"/>
            <a:ext cx="8177375" cy="461306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19" name="my_assistant_app_launch_-_english_cc (1080p).mp4">
            <a:hlinkClick r:id="" action="ppaction://media"/>
            <a:extLst>
              <a:ext uri="{FF2B5EF4-FFF2-40B4-BE49-F238E27FC236}">
                <a16:creationId xmlns:a16="http://schemas.microsoft.com/office/drawing/2014/main" id="{97ECF2E0-CDD9-0CCC-A2E1-19F7E13A6CD3}"/>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667300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95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FDA1E0-F80E-10D5-0273-684A58198F56}"/>
              </a:ext>
            </a:extLst>
          </p:cNvPr>
          <p:cNvSpPr>
            <a:spLocks noGrp="1"/>
          </p:cNvSpPr>
          <p:nvPr>
            <p:ph idx="1"/>
          </p:nvPr>
        </p:nvSpPr>
        <p:spPr/>
        <p:txBody>
          <a:bodyPr/>
          <a:lstStyle/>
          <a:p>
            <a:pPr lvl="0"/>
            <a:r>
              <a:rPr lang="en-IN" sz="1600"/>
              <a:t>Summarizing and identifying key points from a webpage</a:t>
            </a:r>
            <a:endParaRPr lang="en-US" sz="1600"/>
          </a:p>
          <a:p>
            <a:pPr lvl="0"/>
            <a:r>
              <a:rPr lang="en-IN" sz="1600"/>
              <a:t>Creating a list of FAQs tailored to the web page content</a:t>
            </a:r>
            <a:endParaRPr lang="en-US" sz="1600"/>
          </a:p>
          <a:p>
            <a:pPr lvl="0"/>
            <a:r>
              <a:rPr lang="en-IN" sz="1600"/>
              <a:t>Responding to user inquiries related to the web page</a:t>
            </a:r>
            <a:endParaRPr lang="en-US" sz="1600"/>
          </a:p>
          <a:p>
            <a:pPr lvl="0"/>
            <a:r>
              <a:rPr lang="en-IN" sz="1600"/>
              <a:t>Proposing engaging prompts or actions inspired by the web page</a:t>
            </a:r>
            <a:endParaRPr lang="en-US" sz="1600"/>
          </a:p>
          <a:p>
            <a:endParaRPr lang="en-US"/>
          </a:p>
        </p:txBody>
      </p:sp>
      <p:sp>
        <p:nvSpPr>
          <p:cNvPr id="3" name="Title 2">
            <a:extLst>
              <a:ext uri="{FF2B5EF4-FFF2-40B4-BE49-F238E27FC236}">
                <a16:creationId xmlns:a16="http://schemas.microsoft.com/office/drawing/2014/main" id="{E38262C5-72E8-D108-0BB1-9E43BB120546}"/>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68CF3961-9A06-6C74-E5C5-CF8C7C305A85}"/>
              </a:ext>
            </a:extLst>
          </p:cNvPr>
          <p:cNvSpPr>
            <a:spLocks noGrp="1"/>
          </p:cNvSpPr>
          <p:nvPr>
            <p:ph type="body" sz="quarter" idx="13"/>
          </p:nvPr>
        </p:nvSpPr>
        <p:spPr/>
        <p:txBody>
          <a:bodyPr/>
          <a:lstStyle/>
          <a:p>
            <a:endParaRPr lang="en-US"/>
          </a:p>
        </p:txBody>
      </p:sp>
      <p:sp>
        <p:nvSpPr>
          <p:cNvPr id="5" name="Footer Placeholder 4">
            <a:extLst>
              <a:ext uri="{FF2B5EF4-FFF2-40B4-BE49-F238E27FC236}">
                <a16:creationId xmlns:a16="http://schemas.microsoft.com/office/drawing/2014/main" id="{5D203B8B-CC1D-274B-E0A4-78C64F3367FB}"/>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D78CCDE4-1858-A140-B3F8-C3DBFF95F85D}"/>
              </a:ext>
            </a:extLst>
          </p:cNvPr>
          <p:cNvSpPr>
            <a:spLocks noGrp="1"/>
          </p:cNvSpPr>
          <p:nvPr>
            <p:ph type="sldNum" sz="quarter" idx="4"/>
          </p:nvPr>
        </p:nvSpPr>
        <p:spPr/>
        <p:txBody>
          <a:bodyPr/>
          <a:lstStyle/>
          <a:p>
            <a:fld id="{CC016F9F-E390-8549-93F9-91A8D6CA4677}" type="slidenum">
              <a:rPr lang="en-US" smtClean="0"/>
              <a:pPr/>
              <a:t>12</a:t>
            </a:fld>
            <a:endParaRPr lang="en-US"/>
          </a:p>
        </p:txBody>
      </p:sp>
    </p:spTree>
    <p:extLst>
      <p:ext uri="{BB962C8B-B14F-4D97-AF65-F5344CB8AC3E}">
        <p14:creationId xmlns:p14="http://schemas.microsoft.com/office/powerpoint/2010/main" val="153533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F0AB25E-E6BE-4DDE-6BA8-6C2241E858E1}"/>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3F0FFDA4-CC1D-7547-7B06-0C73DCDB9BB7}"/>
              </a:ext>
            </a:extLst>
          </p:cNvPr>
          <p:cNvSpPr/>
          <p:nvPr/>
        </p:nvSpPr>
        <p:spPr>
          <a:xfrm>
            <a:off x="290935" y="1194039"/>
            <a:ext cx="2446289" cy="161490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EA3EFF9D-9273-75FB-634F-0252E6DAFCBD}"/>
              </a:ext>
            </a:extLst>
          </p:cNvPr>
          <p:cNvSpPr>
            <a:spLocks noGrp="1"/>
          </p:cNvSpPr>
          <p:nvPr>
            <p:ph type="title"/>
          </p:nvPr>
        </p:nvSpPr>
        <p:spPr>
          <a:xfrm>
            <a:off x="169028" y="202588"/>
            <a:ext cx="11013056" cy="552660"/>
          </a:xfrm>
        </p:spPr>
        <p:txBody>
          <a:bodyPr/>
          <a:lstStyle/>
          <a:p>
            <a:r>
              <a:rPr lang="en-US">
                <a:solidFill>
                  <a:srgbClr val="FFC021"/>
                </a:solidFill>
                <a:latin typeface="Oswald" pitchFamily="2" charset="77"/>
              </a:rPr>
              <a:t>Ask My Page </a:t>
            </a:r>
            <a:r>
              <a:rPr lang="en-US">
                <a:solidFill>
                  <a:srgbClr val="D3EFF8"/>
                </a:solidFill>
                <a:latin typeface="Oswald" pitchFamily="2" charset="77"/>
              </a:rPr>
              <a:t>Deep Dive</a:t>
            </a:r>
          </a:p>
        </p:txBody>
      </p:sp>
      <p:sp>
        <p:nvSpPr>
          <p:cNvPr id="5" name="Footer Placeholder 4">
            <a:extLst>
              <a:ext uri="{FF2B5EF4-FFF2-40B4-BE49-F238E27FC236}">
                <a16:creationId xmlns:a16="http://schemas.microsoft.com/office/drawing/2014/main" id="{0626F80B-573F-AB25-E1CA-49F0B7381E1E}"/>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85D03840-72E0-CD2F-2FEA-353E1AE428EB}"/>
              </a:ext>
            </a:extLst>
          </p:cNvPr>
          <p:cNvSpPr>
            <a:spLocks noGrp="1"/>
          </p:cNvSpPr>
          <p:nvPr>
            <p:ph type="sldNum" sz="quarter" idx="4"/>
          </p:nvPr>
        </p:nvSpPr>
        <p:spPr/>
        <p:txBody>
          <a:bodyPr/>
          <a:lstStyle/>
          <a:p>
            <a:fld id="{CC016F9F-E390-8549-93F9-91A8D6CA4677}" type="slidenum">
              <a:rPr lang="en-US" smtClean="0"/>
              <a:pPr/>
              <a:t>13</a:t>
            </a:fld>
            <a:endParaRPr lang="en-US"/>
          </a:p>
        </p:txBody>
      </p:sp>
      <p:sp>
        <p:nvSpPr>
          <p:cNvPr id="14" name="TextBox 13">
            <a:extLst>
              <a:ext uri="{FF2B5EF4-FFF2-40B4-BE49-F238E27FC236}">
                <a16:creationId xmlns:a16="http://schemas.microsoft.com/office/drawing/2014/main" id="{38EC681D-3DF7-50F1-8980-58ADEC81E166}"/>
              </a:ext>
            </a:extLst>
          </p:cNvPr>
          <p:cNvSpPr txBox="1"/>
          <p:nvPr/>
        </p:nvSpPr>
        <p:spPr>
          <a:xfrm>
            <a:off x="942097" y="1690001"/>
            <a:ext cx="1332417" cy="579839"/>
          </a:xfrm>
          <a:prstGeom prst="rect">
            <a:avLst/>
          </a:prstGeom>
          <a:noFill/>
        </p:spPr>
        <p:txBody>
          <a:bodyPr wrap="square" rtlCol="0">
            <a:spAutoFit/>
          </a:bodyPr>
          <a:lstStyle/>
          <a:p>
            <a:pPr algn="ctr">
              <a:lnSpc>
                <a:spcPct val="150000"/>
              </a:lnSpc>
              <a:spcAft>
                <a:spcPts val="1200"/>
              </a:spcAft>
            </a:pPr>
            <a:r>
              <a:rPr lang="en-US" sz="2400">
                <a:solidFill>
                  <a:srgbClr val="50CEF6"/>
                </a:solidFill>
                <a:latin typeface="Oswald" pitchFamily="2" charset="77"/>
              </a:rPr>
              <a:t>User Flow</a:t>
            </a:r>
          </a:p>
        </p:txBody>
      </p:sp>
      <p:pic>
        <p:nvPicPr>
          <p:cNvPr id="24" name="Picture 23">
            <a:extLst>
              <a:ext uri="{FF2B5EF4-FFF2-40B4-BE49-F238E27FC236}">
                <a16:creationId xmlns:a16="http://schemas.microsoft.com/office/drawing/2014/main" id="{979ACADD-3CC7-77A0-95E6-90A913ADCE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357" y="605108"/>
            <a:ext cx="1284169" cy="1284169"/>
          </a:xfrm>
          <a:prstGeom prst="rect">
            <a:avLst/>
          </a:prstGeom>
          <a:effectLst>
            <a:softEdge rad="205727"/>
          </a:effectLst>
        </p:spPr>
      </p:pic>
      <p:pic>
        <p:nvPicPr>
          <p:cNvPr id="22" name="Picture 21">
            <a:extLst>
              <a:ext uri="{FF2B5EF4-FFF2-40B4-BE49-F238E27FC236}">
                <a16:creationId xmlns:a16="http://schemas.microsoft.com/office/drawing/2014/main" id="{7905D0CB-80F4-764C-FA15-2443326F5B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410" y="1371219"/>
            <a:ext cx="786788" cy="786788"/>
          </a:xfrm>
          <a:prstGeom prst="rect">
            <a:avLst/>
          </a:prstGeom>
        </p:spPr>
      </p:pic>
      <p:pic>
        <p:nvPicPr>
          <p:cNvPr id="25" name="Picture 24" descr="A blue green and yellow swirl&#10;&#10;Description automatically generated">
            <a:extLst>
              <a:ext uri="{FF2B5EF4-FFF2-40B4-BE49-F238E27FC236}">
                <a16:creationId xmlns:a16="http://schemas.microsoft.com/office/drawing/2014/main" id="{60D229C3-6807-0746-09C4-F4D82D5487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8753" y="2421955"/>
            <a:ext cx="786788" cy="789948"/>
          </a:xfrm>
          <a:prstGeom prst="rect">
            <a:avLst/>
          </a:prstGeom>
        </p:spPr>
      </p:pic>
      <p:pic>
        <p:nvPicPr>
          <p:cNvPr id="42" name="Picture 41" descr="A magnifying glass over a browser window&#10;&#10;Description automatically generated">
            <a:extLst>
              <a:ext uri="{FF2B5EF4-FFF2-40B4-BE49-F238E27FC236}">
                <a16:creationId xmlns:a16="http://schemas.microsoft.com/office/drawing/2014/main" id="{B2977E5C-AEF3-FB83-D64F-1FD3348CCC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5410" y="2762805"/>
            <a:ext cx="1694012" cy="1694012"/>
          </a:xfrm>
          <a:prstGeom prst="rect">
            <a:avLst/>
          </a:prstGeom>
        </p:spPr>
      </p:pic>
      <p:grpSp>
        <p:nvGrpSpPr>
          <p:cNvPr id="7" name="Group 6">
            <a:extLst>
              <a:ext uri="{FF2B5EF4-FFF2-40B4-BE49-F238E27FC236}">
                <a16:creationId xmlns:a16="http://schemas.microsoft.com/office/drawing/2014/main" id="{963E5176-5713-3D0A-1B76-FE7DD5B0C3B5}"/>
              </a:ext>
            </a:extLst>
          </p:cNvPr>
          <p:cNvGrpSpPr/>
          <p:nvPr/>
        </p:nvGrpSpPr>
        <p:grpSpPr>
          <a:xfrm>
            <a:off x="766065" y="3553097"/>
            <a:ext cx="2446289" cy="1614902"/>
            <a:chOff x="766065" y="3553097"/>
            <a:chExt cx="2446289" cy="1614902"/>
          </a:xfrm>
        </p:grpSpPr>
        <p:sp>
          <p:nvSpPr>
            <p:cNvPr id="2" name="Rounded Rectangle 1">
              <a:extLst>
                <a:ext uri="{FF2B5EF4-FFF2-40B4-BE49-F238E27FC236}">
                  <a16:creationId xmlns:a16="http://schemas.microsoft.com/office/drawing/2014/main" id="{C709C889-6B99-4870-614C-E5AA13917FBA}"/>
                </a:ext>
              </a:extLst>
            </p:cNvPr>
            <p:cNvSpPr/>
            <p:nvPr/>
          </p:nvSpPr>
          <p:spPr>
            <a:xfrm>
              <a:off x="766065" y="3553097"/>
              <a:ext cx="2446289" cy="161490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 name="TextBox 3">
              <a:extLst>
                <a:ext uri="{FF2B5EF4-FFF2-40B4-BE49-F238E27FC236}">
                  <a16:creationId xmlns:a16="http://schemas.microsoft.com/office/drawing/2014/main" id="{98F80A92-B934-430A-C6C2-DE47EE63662D}"/>
                </a:ext>
              </a:extLst>
            </p:cNvPr>
            <p:cNvSpPr txBox="1"/>
            <p:nvPr/>
          </p:nvSpPr>
          <p:spPr>
            <a:xfrm>
              <a:off x="1323000" y="3967148"/>
              <a:ext cx="1332417" cy="579839"/>
            </a:xfrm>
            <a:prstGeom prst="rect">
              <a:avLst/>
            </a:prstGeom>
            <a:noFill/>
          </p:spPr>
          <p:txBody>
            <a:bodyPr wrap="square" rtlCol="0">
              <a:spAutoFit/>
            </a:bodyPr>
            <a:lstStyle/>
            <a:p>
              <a:pPr algn="ctr">
                <a:lnSpc>
                  <a:spcPct val="150000"/>
                </a:lnSpc>
                <a:spcAft>
                  <a:spcPts val="1200"/>
                </a:spcAft>
              </a:pPr>
              <a:r>
                <a:rPr lang="en-US" sz="2400">
                  <a:solidFill>
                    <a:srgbClr val="50CEF6"/>
                  </a:solidFill>
                  <a:latin typeface="Oswald" pitchFamily="2" charset="77"/>
                </a:rPr>
                <a:t>User Flow</a:t>
              </a:r>
            </a:p>
          </p:txBody>
        </p:sp>
      </p:grpSp>
    </p:spTree>
    <p:custDataLst>
      <p:tags r:id="rId1"/>
    </p:custDataLst>
    <p:extLst>
      <p:ext uri="{BB962C8B-B14F-4D97-AF65-F5344CB8AC3E}">
        <p14:creationId xmlns:p14="http://schemas.microsoft.com/office/powerpoint/2010/main" val="6390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circle(in)">
                                      <p:cBhvr>
                                        <p:cTn id="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4B2CF1-C4A7-A918-2573-A164901FE265}"/>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3C7DE835-AC15-7CD9-FA7F-5295F973BAFC}"/>
              </a:ext>
            </a:extLst>
          </p:cNvPr>
          <p:cNvSpPr/>
          <p:nvPr/>
        </p:nvSpPr>
        <p:spPr>
          <a:xfrm>
            <a:off x="276774" y="1100254"/>
            <a:ext cx="7552022" cy="517193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1B3C935B-A52C-C733-2ABA-97F1D2493A7D}"/>
              </a:ext>
            </a:extLst>
          </p:cNvPr>
          <p:cNvSpPr>
            <a:spLocks noGrp="1"/>
          </p:cNvSpPr>
          <p:nvPr>
            <p:ph type="title"/>
          </p:nvPr>
        </p:nvSpPr>
        <p:spPr>
          <a:xfrm>
            <a:off x="276774" y="382736"/>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Functional Excellence</a:t>
            </a:r>
            <a:endParaRPr lang="en-US"/>
          </a:p>
        </p:txBody>
      </p:sp>
      <p:sp>
        <p:nvSpPr>
          <p:cNvPr id="5" name="Footer Placeholder 4">
            <a:extLst>
              <a:ext uri="{FF2B5EF4-FFF2-40B4-BE49-F238E27FC236}">
                <a16:creationId xmlns:a16="http://schemas.microsoft.com/office/drawing/2014/main" id="{8C541554-8F7F-60D9-A796-DFC8C23EB779}"/>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B9B134F3-E089-BE68-A801-9D067E01240A}"/>
              </a:ext>
            </a:extLst>
          </p:cNvPr>
          <p:cNvSpPr>
            <a:spLocks noGrp="1"/>
          </p:cNvSpPr>
          <p:nvPr>
            <p:ph type="sldNum" sz="quarter" idx="4"/>
          </p:nvPr>
        </p:nvSpPr>
        <p:spPr/>
        <p:txBody>
          <a:bodyPr/>
          <a:lstStyle/>
          <a:p>
            <a:fld id="{CC016F9F-E390-8549-93F9-91A8D6CA4677}" type="slidenum">
              <a:rPr lang="en-US" smtClean="0"/>
              <a:pPr/>
              <a:t>14</a:t>
            </a:fld>
            <a:endParaRPr lang="en-US"/>
          </a:p>
        </p:txBody>
      </p:sp>
      <p:sp>
        <p:nvSpPr>
          <p:cNvPr id="48" name="TextBox 47">
            <a:extLst>
              <a:ext uri="{FF2B5EF4-FFF2-40B4-BE49-F238E27FC236}">
                <a16:creationId xmlns:a16="http://schemas.microsoft.com/office/drawing/2014/main" id="{58C60963-C4C6-6A62-FDF8-4FCFDA1E1358}"/>
              </a:ext>
            </a:extLst>
          </p:cNvPr>
          <p:cNvSpPr txBox="1"/>
          <p:nvPr/>
        </p:nvSpPr>
        <p:spPr>
          <a:xfrm>
            <a:off x="3626845" y="4531689"/>
            <a:ext cx="1539833" cy="276999"/>
          </a:xfrm>
          <a:prstGeom prst="rect">
            <a:avLst/>
          </a:prstGeom>
          <a:noFill/>
        </p:spPr>
        <p:txBody>
          <a:bodyPr wrap="square" rtlCol="0">
            <a:spAutoFit/>
          </a:bodyPr>
          <a:lstStyle/>
          <a:p>
            <a:pPr algn="ctr"/>
            <a:r>
              <a:rPr lang="en-US" sz="1200">
                <a:solidFill>
                  <a:schemeClr val="accent4"/>
                </a:solidFill>
                <a:latin typeface="Oswald" panose="02000503000000000000" pitchFamily="2" charset="0"/>
              </a:rPr>
              <a:t>Advantages</a:t>
            </a:r>
          </a:p>
        </p:txBody>
      </p:sp>
      <p:sp>
        <p:nvSpPr>
          <p:cNvPr id="2" name="Oval 1">
            <a:extLst>
              <a:ext uri="{FF2B5EF4-FFF2-40B4-BE49-F238E27FC236}">
                <a16:creationId xmlns:a16="http://schemas.microsoft.com/office/drawing/2014/main" id="{40ABBEE3-88B7-582A-2243-CA18E69FB4DD}"/>
              </a:ext>
            </a:extLst>
          </p:cNvPr>
          <p:cNvSpPr/>
          <p:nvPr/>
        </p:nvSpPr>
        <p:spPr>
          <a:xfrm>
            <a:off x="1366772" y="1858379"/>
            <a:ext cx="5832236" cy="4084096"/>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0A9D11E-16C3-FCA0-25D9-29943561E649}"/>
              </a:ext>
            </a:extLst>
          </p:cNvPr>
          <p:cNvGrpSpPr/>
          <p:nvPr/>
        </p:nvGrpSpPr>
        <p:grpSpPr>
          <a:xfrm>
            <a:off x="3086517" y="2542151"/>
            <a:ext cx="2535382" cy="2535382"/>
            <a:chOff x="4862945" y="2050473"/>
            <a:chExt cx="2535382" cy="2535382"/>
          </a:xfrm>
          <a:effectLst>
            <a:outerShdw blurRad="393700" dist="304800" dir="5400000" algn="t" rotWithShape="0">
              <a:prstClr val="black">
                <a:alpha val="40000"/>
              </a:prstClr>
            </a:outerShdw>
          </a:effectLst>
          <a:scene3d>
            <a:camera prst="isometricOffAxis1Top"/>
            <a:lightRig rig="threePt" dir="t"/>
          </a:scene3d>
        </p:grpSpPr>
        <p:sp>
          <p:nvSpPr>
            <p:cNvPr id="8" name="Oval 7">
              <a:extLst>
                <a:ext uri="{FF2B5EF4-FFF2-40B4-BE49-F238E27FC236}">
                  <a16:creationId xmlns:a16="http://schemas.microsoft.com/office/drawing/2014/main" id="{E652814A-1D8E-1EF7-4663-750FD003FFF3}"/>
                </a:ext>
              </a:extLst>
            </p:cNvPr>
            <p:cNvSpPr/>
            <p:nvPr/>
          </p:nvSpPr>
          <p:spPr>
            <a:xfrm>
              <a:off x="4862945" y="2050473"/>
              <a:ext cx="2535382" cy="2535382"/>
            </a:xfrm>
            <a:prstGeom prst="ellipse">
              <a:avLst/>
            </a:prstGeom>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AF2BB5-6A36-81C9-0506-7FAE7BEFF99C}"/>
                </a:ext>
              </a:extLst>
            </p:cNvPr>
            <p:cNvSpPr/>
            <p:nvPr/>
          </p:nvSpPr>
          <p:spPr>
            <a:xfrm>
              <a:off x="5403273" y="2590801"/>
              <a:ext cx="1454727" cy="1454727"/>
            </a:xfrm>
            <a:prstGeom prst="ellipse">
              <a:avLst/>
            </a:prstGeom>
            <a:solidFill>
              <a:schemeClr val="bg1"/>
            </a:solidFill>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105568E8-B625-D070-A5A5-D52355699539}"/>
              </a:ext>
            </a:extLst>
          </p:cNvPr>
          <p:cNvGrpSpPr/>
          <p:nvPr/>
        </p:nvGrpSpPr>
        <p:grpSpPr>
          <a:xfrm>
            <a:off x="1095955" y="2011003"/>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24" name="Oval 23">
              <a:extLst>
                <a:ext uri="{FF2B5EF4-FFF2-40B4-BE49-F238E27FC236}">
                  <a16:creationId xmlns:a16="http://schemas.microsoft.com/office/drawing/2014/main" id="{922A18EC-EBB9-DEB4-C8AF-BDAC27CC062D}"/>
                </a:ext>
              </a:extLst>
            </p:cNvPr>
            <p:cNvSpPr/>
            <p:nvPr/>
          </p:nvSpPr>
          <p:spPr>
            <a:xfrm>
              <a:off x="4862945" y="2050473"/>
              <a:ext cx="2535382" cy="2535382"/>
            </a:xfrm>
            <a:prstGeom prst="ellipse">
              <a:avLst/>
            </a:prstGeom>
            <a:solidFill>
              <a:srgbClr val="00B05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EEA65C8-4FA7-D486-47BF-E11CDFE45198}"/>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BAB0EE43-9483-3BE2-36C4-52CC2432C112}"/>
              </a:ext>
            </a:extLst>
          </p:cNvPr>
          <p:cNvGrpSpPr/>
          <p:nvPr/>
        </p:nvGrpSpPr>
        <p:grpSpPr>
          <a:xfrm>
            <a:off x="3489563" y="974011"/>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35" name="Oval 34">
              <a:extLst>
                <a:ext uri="{FF2B5EF4-FFF2-40B4-BE49-F238E27FC236}">
                  <a16:creationId xmlns:a16="http://schemas.microsoft.com/office/drawing/2014/main" id="{F1A8800A-F382-ECA7-852E-606B3C717FA5}"/>
                </a:ext>
              </a:extLst>
            </p:cNvPr>
            <p:cNvSpPr/>
            <p:nvPr/>
          </p:nvSpPr>
          <p:spPr>
            <a:xfrm>
              <a:off x="4862945" y="2050473"/>
              <a:ext cx="2535382" cy="2535382"/>
            </a:xfrm>
            <a:prstGeom prst="ellipse">
              <a:avLst/>
            </a:prstGeom>
            <a:solidFill>
              <a:srgbClr val="00B0F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C70C897-6BAA-510A-FFA0-FD960D4166BC}"/>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BA564CEE-A261-061D-9A6C-04FAE86221E7}"/>
              </a:ext>
            </a:extLst>
          </p:cNvPr>
          <p:cNvGrpSpPr/>
          <p:nvPr/>
        </p:nvGrpSpPr>
        <p:grpSpPr>
          <a:xfrm>
            <a:off x="6241355" y="3979636"/>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55" name="Oval 54">
              <a:extLst>
                <a:ext uri="{FF2B5EF4-FFF2-40B4-BE49-F238E27FC236}">
                  <a16:creationId xmlns:a16="http://schemas.microsoft.com/office/drawing/2014/main" id="{0329E944-32AA-49E2-C7E7-CFCDB3BC7C9D}"/>
                </a:ext>
              </a:extLst>
            </p:cNvPr>
            <p:cNvSpPr/>
            <p:nvPr/>
          </p:nvSpPr>
          <p:spPr>
            <a:xfrm>
              <a:off x="4862945" y="2050473"/>
              <a:ext cx="2535382" cy="2535382"/>
            </a:xfrm>
            <a:prstGeom prst="ellipse">
              <a:avLst/>
            </a:prstGeom>
            <a:solidFill>
              <a:srgbClr val="FF9933"/>
            </a:solidFill>
            <a:ln>
              <a:noFill/>
            </a:ln>
            <a:effectLst>
              <a:outerShdw blurRad="190500" dist="1270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8E9A18D-7D72-5F69-0235-214511E069E7}"/>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5120C79E-06A7-0B80-0C75-B57044ACF0DA}"/>
              </a:ext>
            </a:extLst>
          </p:cNvPr>
          <p:cNvGrpSpPr/>
          <p:nvPr/>
        </p:nvGrpSpPr>
        <p:grpSpPr>
          <a:xfrm>
            <a:off x="6084093" y="2094814"/>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61" name="Oval 60">
              <a:extLst>
                <a:ext uri="{FF2B5EF4-FFF2-40B4-BE49-F238E27FC236}">
                  <a16:creationId xmlns:a16="http://schemas.microsoft.com/office/drawing/2014/main" id="{DE26DCC3-6F0C-EAD0-95FB-7FF489D1DCF2}"/>
                </a:ext>
              </a:extLst>
            </p:cNvPr>
            <p:cNvSpPr/>
            <p:nvPr/>
          </p:nvSpPr>
          <p:spPr>
            <a:xfrm>
              <a:off x="4862945" y="2050473"/>
              <a:ext cx="2535382" cy="2535382"/>
            </a:xfrm>
            <a:prstGeom prst="ellipse">
              <a:avLst/>
            </a:prstGeom>
            <a:solidFill>
              <a:srgbClr val="7030A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D0276D5-37A5-EC7C-7432-A12493D0B886}"/>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AA8D3B4F-51AF-01AE-7B8D-A880E4E3E0FA}"/>
              </a:ext>
            </a:extLst>
          </p:cNvPr>
          <p:cNvGrpSpPr/>
          <p:nvPr/>
        </p:nvGrpSpPr>
        <p:grpSpPr>
          <a:xfrm>
            <a:off x="3668697" y="4994165"/>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66" name="Oval 65">
              <a:extLst>
                <a:ext uri="{FF2B5EF4-FFF2-40B4-BE49-F238E27FC236}">
                  <a16:creationId xmlns:a16="http://schemas.microsoft.com/office/drawing/2014/main" id="{8DABC96D-3D8F-B86B-70EA-63E7324116FB}"/>
                </a:ext>
              </a:extLst>
            </p:cNvPr>
            <p:cNvSpPr/>
            <p:nvPr/>
          </p:nvSpPr>
          <p:spPr>
            <a:xfrm>
              <a:off x="4862945" y="2050473"/>
              <a:ext cx="2535382" cy="2535382"/>
            </a:xfrm>
            <a:prstGeom prst="ellipse">
              <a:avLst/>
            </a:prstGeom>
            <a:solidFill>
              <a:srgbClr val="FF3399"/>
            </a:solidFill>
            <a:ln>
              <a:noFill/>
            </a:ln>
            <a:effectLst>
              <a:outerShdw blurRad="127000" dist="1905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12E0E68-22B7-E6C6-1268-AA31F6D07480}"/>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C5557F56-26A0-50D6-B4BE-C474D85446F3}"/>
              </a:ext>
            </a:extLst>
          </p:cNvPr>
          <p:cNvGrpSpPr/>
          <p:nvPr/>
        </p:nvGrpSpPr>
        <p:grpSpPr>
          <a:xfrm>
            <a:off x="1110461" y="4114118"/>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71" name="Oval 70">
              <a:extLst>
                <a:ext uri="{FF2B5EF4-FFF2-40B4-BE49-F238E27FC236}">
                  <a16:creationId xmlns:a16="http://schemas.microsoft.com/office/drawing/2014/main" id="{9CB8D6BD-BB06-8BE5-1B51-D4728F40716C}"/>
                </a:ext>
              </a:extLst>
            </p:cNvPr>
            <p:cNvSpPr/>
            <p:nvPr/>
          </p:nvSpPr>
          <p:spPr>
            <a:xfrm>
              <a:off x="4862945" y="2050473"/>
              <a:ext cx="2535382" cy="2535382"/>
            </a:xfrm>
            <a:prstGeom prst="ellipse">
              <a:avLst/>
            </a:prstGeom>
            <a:solidFill>
              <a:srgbClr val="333399"/>
            </a:solidFill>
            <a:ln>
              <a:noFill/>
            </a:ln>
            <a:effectLst>
              <a:outerShdw blurRad="127000" dist="190500" dir="8100000" algn="t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0C6FCE9-A60F-2999-F623-C563EEF46AD6}"/>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descr="A close-up of a logo&#10;&#10;Description automatically generated">
            <a:extLst>
              <a:ext uri="{FF2B5EF4-FFF2-40B4-BE49-F238E27FC236}">
                <a16:creationId xmlns:a16="http://schemas.microsoft.com/office/drawing/2014/main" id="{B2F74866-AD45-28D8-30FB-2141999CD1C3}"/>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3764843" y="2735374"/>
            <a:ext cx="1207591" cy="1206995"/>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74" name="Picture 10" descr="Free vector resume folder concept illustration">
            <a:extLst>
              <a:ext uri="{FF2B5EF4-FFF2-40B4-BE49-F238E27FC236}">
                <a16:creationId xmlns:a16="http://schemas.microsoft.com/office/drawing/2014/main" id="{2061B1DE-EE63-2FAC-40EB-085934E46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139" y="1999970"/>
            <a:ext cx="869739" cy="869739"/>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75" name="Picture 4" descr="Free vector personal settings concept illustration">
            <a:extLst>
              <a:ext uri="{FF2B5EF4-FFF2-40B4-BE49-F238E27FC236}">
                <a16:creationId xmlns:a16="http://schemas.microsoft.com/office/drawing/2014/main" id="{5B50203A-F09C-4E83-C2B9-046018937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3020" y="1960273"/>
            <a:ext cx="825702" cy="825702"/>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76" name="Picture 6" descr="Free vector website faq section. user helpdesk, customer support, frequently asked questions. problem solution, quiz game confused man cartoon character.">
            <a:extLst>
              <a:ext uri="{FF2B5EF4-FFF2-40B4-BE49-F238E27FC236}">
                <a16:creationId xmlns:a16="http://schemas.microsoft.com/office/drawing/2014/main" id="{EFBC218B-3B92-3C01-00A1-0A98713650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2602" y="4999152"/>
            <a:ext cx="766488" cy="766488"/>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77" name="Picture 8" descr="Free vector text files concept illustration">
            <a:extLst>
              <a:ext uri="{FF2B5EF4-FFF2-40B4-BE49-F238E27FC236}">
                <a16:creationId xmlns:a16="http://schemas.microsoft.com/office/drawing/2014/main" id="{394E9A35-4FEF-73D0-AE99-242F19BDDE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6161" y="1193446"/>
            <a:ext cx="846636" cy="563973"/>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3C32F021-8422-8367-DC35-9C7C4D1C4B62}"/>
              </a:ext>
            </a:extLst>
          </p:cNvPr>
          <p:cNvPicPr>
            <a:picLocks noChangeAspect="1"/>
          </p:cNvPicPr>
          <p:nvPr/>
        </p:nvPicPr>
        <p:blipFill rotWithShape="1">
          <a:blip r:embed="rId8">
            <a:extLst>
              <a:ext uri="{28A0092B-C50C-407E-A947-70E740481C1C}">
                <a14:useLocalDpi xmlns:a14="http://schemas.microsoft.com/office/drawing/2010/main" val="0"/>
              </a:ext>
            </a:extLst>
          </a:blip>
          <a:srcRect l="2439" t="10888" b="5842"/>
          <a:stretch/>
        </p:blipFill>
        <p:spPr>
          <a:xfrm>
            <a:off x="6637945" y="4073162"/>
            <a:ext cx="803155" cy="738235"/>
          </a:xfrm>
          <a:prstGeom prst="rect">
            <a:avLst/>
          </a:prstGeom>
          <a:effectLst>
            <a:softEdge rad="20263"/>
          </a:effectLst>
        </p:spPr>
      </p:pic>
      <p:pic>
        <p:nvPicPr>
          <p:cNvPr id="83" name="Picture 82">
            <a:extLst>
              <a:ext uri="{FF2B5EF4-FFF2-40B4-BE49-F238E27FC236}">
                <a16:creationId xmlns:a16="http://schemas.microsoft.com/office/drawing/2014/main" id="{8E76D706-4D09-6BED-D501-4173C947A369}"/>
              </a:ext>
            </a:extLst>
          </p:cNvPr>
          <p:cNvPicPr>
            <a:picLocks noChangeAspect="1"/>
          </p:cNvPicPr>
          <p:nvPr/>
        </p:nvPicPr>
        <p:blipFill>
          <a:blip r:embed="rId9"/>
          <a:stretch>
            <a:fillRect/>
          </a:stretch>
        </p:blipFill>
        <p:spPr>
          <a:xfrm>
            <a:off x="9574964" y="3106994"/>
            <a:ext cx="2455183" cy="2412475"/>
          </a:xfrm>
          <a:prstGeom prst="rect">
            <a:avLst/>
          </a:prstGeom>
          <a:effectLst>
            <a:outerShdw blurRad="50800" dist="50800" dir="5400000" algn="ctr" rotWithShape="0">
              <a:srgbClr val="000000">
                <a:alpha val="99000"/>
              </a:srgbClr>
            </a:outerShdw>
            <a:reflection blurRad="6350" stA="52000" endA="300" endPos="35000" dir="5400000" sy="-100000" algn="bl" rotWithShape="0"/>
            <a:softEdge rad="277964"/>
          </a:effectLst>
        </p:spPr>
      </p:pic>
      <p:sp>
        <p:nvSpPr>
          <p:cNvPr id="86" name="Text Placeholder 1">
            <a:extLst>
              <a:ext uri="{FF2B5EF4-FFF2-40B4-BE49-F238E27FC236}">
                <a16:creationId xmlns:a16="http://schemas.microsoft.com/office/drawing/2014/main" id="{CD0F50DA-FFBB-C638-2AEB-EC96B208F784}"/>
              </a:ext>
            </a:extLst>
          </p:cNvPr>
          <p:cNvSpPr txBox="1">
            <a:spLocks/>
          </p:cNvSpPr>
          <p:nvPr/>
        </p:nvSpPr>
        <p:spPr>
          <a:xfrm>
            <a:off x="342957" y="4385090"/>
            <a:ext cx="1278697"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Quick, intuitive answer</a:t>
            </a:r>
            <a:endParaRPr lang="en-US" sz="1200">
              <a:solidFill>
                <a:srgbClr val="FFC000"/>
              </a:solidFill>
            </a:endParaRPr>
          </a:p>
        </p:txBody>
      </p:sp>
      <p:sp>
        <p:nvSpPr>
          <p:cNvPr id="87" name="Text Placeholder 1">
            <a:extLst>
              <a:ext uri="{FF2B5EF4-FFF2-40B4-BE49-F238E27FC236}">
                <a16:creationId xmlns:a16="http://schemas.microsoft.com/office/drawing/2014/main" id="{263C18CF-9945-1ADB-C0A7-E35FFDAC924A}"/>
              </a:ext>
            </a:extLst>
          </p:cNvPr>
          <p:cNvSpPr txBox="1">
            <a:spLocks/>
          </p:cNvSpPr>
          <p:nvPr/>
        </p:nvSpPr>
        <p:spPr>
          <a:xfrm>
            <a:off x="503153" y="2190052"/>
            <a:ext cx="1019404"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Personalized Experience</a:t>
            </a:r>
          </a:p>
        </p:txBody>
      </p:sp>
      <p:sp>
        <p:nvSpPr>
          <p:cNvPr id="88" name="Text Placeholder 1">
            <a:extLst>
              <a:ext uri="{FF2B5EF4-FFF2-40B4-BE49-F238E27FC236}">
                <a16:creationId xmlns:a16="http://schemas.microsoft.com/office/drawing/2014/main" id="{AC597CDD-7205-1A24-0A6A-008E795FB8B7}"/>
              </a:ext>
            </a:extLst>
          </p:cNvPr>
          <p:cNvSpPr txBox="1">
            <a:spLocks/>
          </p:cNvSpPr>
          <p:nvPr/>
        </p:nvSpPr>
        <p:spPr>
          <a:xfrm>
            <a:off x="2905860" y="5304795"/>
            <a:ext cx="1079984"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Predesigned Questions</a:t>
            </a:r>
          </a:p>
        </p:txBody>
      </p:sp>
      <p:sp>
        <p:nvSpPr>
          <p:cNvPr id="90" name="Text Placeholder 1">
            <a:extLst>
              <a:ext uri="{FF2B5EF4-FFF2-40B4-BE49-F238E27FC236}">
                <a16:creationId xmlns:a16="http://schemas.microsoft.com/office/drawing/2014/main" id="{54308994-E188-5C07-7295-637F5E987120}"/>
              </a:ext>
            </a:extLst>
          </p:cNvPr>
          <p:cNvSpPr txBox="1">
            <a:spLocks/>
          </p:cNvSpPr>
          <p:nvPr/>
        </p:nvSpPr>
        <p:spPr>
          <a:xfrm>
            <a:off x="5208530" y="2434839"/>
            <a:ext cx="1580169"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Domain specific Information</a:t>
            </a:r>
          </a:p>
        </p:txBody>
      </p:sp>
      <p:sp>
        <p:nvSpPr>
          <p:cNvPr id="91" name="Text Placeholder 1">
            <a:extLst>
              <a:ext uri="{FF2B5EF4-FFF2-40B4-BE49-F238E27FC236}">
                <a16:creationId xmlns:a16="http://schemas.microsoft.com/office/drawing/2014/main" id="{E5E7050E-D932-6B38-D43A-EF08A5BDDF87}"/>
              </a:ext>
            </a:extLst>
          </p:cNvPr>
          <p:cNvSpPr txBox="1">
            <a:spLocks/>
          </p:cNvSpPr>
          <p:nvPr/>
        </p:nvSpPr>
        <p:spPr>
          <a:xfrm>
            <a:off x="2579409" y="1233480"/>
            <a:ext cx="1503193" cy="5955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Upload and ask questions on any document</a:t>
            </a:r>
            <a:endParaRPr lang="en-US" sz="1200">
              <a:solidFill>
                <a:srgbClr val="FFC000"/>
              </a:solidFill>
            </a:endParaRPr>
          </a:p>
        </p:txBody>
      </p:sp>
      <p:pic>
        <p:nvPicPr>
          <p:cNvPr id="92" name="Picture 2" descr="Free vector multi-device targeting concept illustration">
            <a:extLst>
              <a:ext uri="{FF2B5EF4-FFF2-40B4-BE49-F238E27FC236}">
                <a16:creationId xmlns:a16="http://schemas.microsoft.com/office/drawing/2014/main" id="{483058AF-C24A-40B6-8FF1-09F849E715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9956" y="4067541"/>
            <a:ext cx="827672" cy="827672"/>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16B0BFA2-F860-C864-8ED7-5BE60EC5406B}"/>
              </a:ext>
            </a:extLst>
          </p:cNvPr>
          <p:cNvSpPr txBox="1"/>
          <p:nvPr/>
        </p:nvSpPr>
        <p:spPr>
          <a:xfrm>
            <a:off x="5511304" y="4299439"/>
            <a:ext cx="974619" cy="461665"/>
          </a:xfrm>
          <a:prstGeom prst="rect">
            <a:avLst/>
          </a:prstGeom>
          <a:noFill/>
        </p:spPr>
        <p:txBody>
          <a:bodyPr wrap="square">
            <a:spAutoFit/>
          </a:bodyPr>
          <a:lstStyle/>
          <a:p>
            <a:r>
              <a:rPr lang="en-US" sz="1200">
                <a:solidFill>
                  <a:srgbClr val="FFC000"/>
                </a:solidFill>
              </a:rPr>
              <a:t>Marketplace</a:t>
            </a:r>
          </a:p>
          <a:p>
            <a:r>
              <a:rPr lang="en-US" sz="1200">
                <a:solidFill>
                  <a:srgbClr val="FFC000"/>
                </a:solidFill>
              </a:rPr>
              <a:t>Hosted</a:t>
            </a:r>
          </a:p>
        </p:txBody>
      </p:sp>
      <p:pic>
        <p:nvPicPr>
          <p:cNvPr id="95" name="Picture 94" descr="A close-up of a logo&#10;&#10;Description automatically generated">
            <a:extLst>
              <a:ext uri="{FF2B5EF4-FFF2-40B4-BE49-F238E27FC236}">
                <a16:creationId xmlns:a16="http://schemas.microsoft.com/office/drawing/2014/main" id="{7E267339-A1B9-E21F-0D98-FC8923A23875}"/>
              </a:ext>
            </a:extLst>
          </p:cNvPr>
          <p:cNvPicPr>
            <a:picLocks noChangeAspect="1"/>
          </p:cNvPicPr>
          <p:nvPr/>
        </p:nvPicPr>
        <p:blipFill rotWithShape="1">
          <a:blip r:embed="rId11">
            <a:alphaModFix amt="66000"/>
            <a:extLst>
              <a:ext uri="{BEBA8EAE-BF5A-486C-A8C5-ECC9F3942E4B}">
                <a14:imgProps xmlns:a14="http://schemas.microsoft.com/office/drawing/2010/main">
                  <a14:imgLayer r:embed="rId12">
                    <a14:imgEffect>
                      <a14:sharpenSoften amount="-46000"/>
                    </a14:imgEffect>
                    <a14:imgEffect>
                      <a14:brightnessContrast bright="-38000"/>
                    </a14:imgEffect>
                  </a14:imgLayer>
                </a14:imgProps>
              </a:ext>
              <a:ext uri="{28A0092B-C50C-407E-A947-70E740481C1C}">
                <a14:useLocalDpi xmlns:a14="http://schemas.microsoft.com/office/drawing/2010/main" val="0"/>
              </a:ext>
            </a:extLst>
          </a:blip>
          <a:srcRect l="55425" t="19643" r="11023" b="20738"/>
          <a:stretch/>
        </p:blipFill>
        <p:spPr>
          <a:xfrm>
            <a:off x="10269796" y="651513"/>
            <a:ext cx="1760351" cy="1759482"/>
          </a:xfrm>
          <a:prstGeom prst="ellipse">
            <a:avLst/>
          </a:prstGeom>
          <a:solidFill>
            <a:schemeClr val="tx1">
              <a:alpha val="60000"/>
            </a:schemeClr>
          </a:solidFill>
          <a:ln w="25400">
            <a:solidFill>
              <a:schemeClr val="bg2"/>
            </a:solidFill>
          </a:ln>
          <a:effectLst>
            <a:outerShdw blurRad="620785" dist="155985" dir="5520000" sx="71000" sy="71000" algn="ctr" rotWithShape="0">
              <a:srgbClr val="50CEF6">
                <a:alpha val="43000"/>
              </a:srgbClr>
            </a:outerShdw>
            <a:reflection blurRad="6350" stA="50000" endA="300" endPos="58000" dir="5400000" sy="-100000" algn="bl" rotWithShape="0"/>
          </a:effectLst>
        </p:spPr>
      </p:pic>
    </p:spTree>
    <p:extLst>
      <p:ext uri="{BB962C8B-B14F-4D97-AF65-F5344CB8AC3E}">
        <p14:creationId xmlns:p14="http://schemas.microsoft.com/office/powerpoint/2010/main" val="539200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itle 2">
            <a:extLst>
              <a:ext uri="{FF2B5EF4-FFF2-40B4-BE49-F238E27FC236}">
                <a16:creationId xmlns:a16="http://schemas.microsoft.com/office/drawing/2014/main" id="{4EBB621A-845D-596E-206C-48987C220FFB}"/>
              </a:ext>
            </a:extLst>
          </p:cNvPr>
          <p:cNvSpPr>
            <a:spLocks noGrp="1"/>
          </p:cNvSpPr>
          <p:nvPr>
            <p:ph type="title"/>
          </p:nvPr>
        </p:nvSpPr>
        <p:spPr>
          <a:xfrm>
            <a:off x="589472" y="779436"/>
            <a:ext cx="11013056" cy="552660"/>
          </a:xfrm>
        </p:spPr>
        <p:txBody>
          <a:bodyPr/>
          <a:lstStyle/>
          <a:p>
            <a:endParaRPr lang="en-US"/>
          </a:p>
        </p:txBody>
      </p:sp>
      <p:sp>
        <p:nvSpPr>
          <p:cNvPr id="21" name="Text Placeholder 3">
            <a:extLst>
              <a:ext uri="{FF2B5EF4-FFF2-40B4-BE49-F238E27FC236}">
                <a16:creationId xmlns:a16="http://schemas.microsoft.com/office/drawing/2014/main" id="{DCBB73F8-0CF7-8E37-3A12-06C2F7EECA93}"/>
              </a:ext>
            </a:extLst>
          </p:cNvPr>
          <p:cNvSpPr>
            <a:spLocks noGrp="1"/>
          </p:cNvSpPr>
          <p:nvPr>
            <p:ph type="body" sz="quarter" idx="13"/>
          </p:nvPr>
        </p:nvSpPr>
        <p:spPr>
          <a:xfrm>
            <a:off x="588963" y="411620"/>
            <a:ext cx="3878262" cy="234582"/>
          </a:xfrm>
        </p:spPr>
        <p:txBody>
          <a:bodyPr/>
          <a:lstStyle/>
          <a:p>
            <a:endParaRPr lang="en-US"/>
          </a:p>
        </p:txBody>
      </p:sp>
      <p:sp>
        <p:nvSpPr>
          <p:cNvPr id="5" name="Footer Placeholder 4">
            <a:extLst>
              <a:ext uri="{FF2B5EF4-FFF2-40B4-BE49-F238E27FC236}">
                <a16:creationId xmlns:a16="http://schemas.microsoft.com/office/drawing/2014/main" id="{0769B6E5-BE2C-3C66-3B7B-7C81D41A86BF}"/>
              </a:ext>
            </a:extLst>
          </p:cNvPr>
          <p:cNvSpPr>
            <a:spLocks noGrp="1"/>
          </p:cNvSpPr>
          <p:nvPr>
            <p:ph type="ftr" sz="quarter" idx="3"/>
          </p:nvPr>
        </p:nvSpPr>
        <p:spPr>
          <a:xfrm>
            <a:off x="1039024" y="6326206"/>
            <a:ext cx="4148707" cy="365125"/>
          </a:xfrm>
        </p:spPr>
        <p:txBody>
          <a:bodyPr anchor="ctr">
            <a:normAutofit/>
          </a:bodyPr>
          <a:lstStyle/>
          <a:p>
            <a:pPr>
              <a:spcAft>
                <a:spcPts val="600"/>
              </a:spcAft>
            </a:pPr>
            <a:r>
              <a:rPr lang="en-US"/>
              <a:t>Walmart Confidential</a:t>
            </a:r>
          </a:p>
        </p:txBody>
      </p:sp>
      <p:sp>
        <p:nvSpPr>
          <p:cNvPr id="6" name="Slide Number Placeholder 5">
            <a:extLst>
              <a:ext uri="{FF2B5EF4-FFF2-40B4-BE49-F238E27FC236}">
                <a16:creationId xmlns:a16="http://schemas.microsoft.com/office/drawing/2014/main" id="{BAA53BA4-44B1-687B-23D9-002A4459F1E1}"/>
              </a:ext>
            </a:extLst>
          </p:cNvPr>
          <p:cNvSpPr>
            <a:spLocks noGrp="1"/>
          </p:cNvSpPr>
          <p:nvPr>
            <p:ph type="sldNum" sz="quarter" idx="4"/>
          </p:nvPr>
        </p:nvSpPr>
        <p:spPr>
          <a:xfrm>
            <a:off x="348312" y="6326206"/>
            <a:ext cx="593785" cy="365125"/>
          </a:xfrm>
        </p:spPr>
        <p:txBody>
          <a:bodyPr anchor="ctr">
            <a:normAutofit/>
          </a:bodyPr>
          <a:lstStyle/>
          <a:p>
            <a:pPr>
              <a:spcAft>
                <a:spcPts val="600"/>
              </a:spcAft>
            </a:pPr>
            <a:fld id="{CC016F9F-E390-8549-93F9-91A8D6CA4677}" type="slidenum">
              <a:rPr lang="en-US" smtClean="0"/>
              <a:pPr>
                <a:spcAft>
                  <a:spcPts val="600"/>
                </a:spcAft>
              </a:pPr>
              <a:t>15</a:t>
            </a:fld>
            <a:endParaRPr lang="en-US"/>
          </a:p>
        </p:txBody>
      </p:sp>
      <p:graphicFrame>
        <p:nvGraphicFramePr>
          <p:cNvPr id="22" name="Content Placeholder 1">
            <a:extLst>
              <a:ext uri="{FF2B5EF4-FFF2-40B4-BE49-F238E27FC236}">
                <a16:creationId xmlns:a16="http://schemas.microsoft.com/office/drawing/2014/main" id="{1C903E40-BFCA-3899-DA35-7F6A1543E583}"/>
              </a:ext>
            </a:extLst>
          </p:cNvPr>
          <p:cNvGraphicFramePr>
            <a:graphicFrameLocks noGrp="1"/>
          </p:cNvGraphicFramePr>
          <p:nvPr>
            <p:ph idx="1"/>
            <p:extLst>
              <p:ext uri="{D42A27DB-BD31-4B8C-83A1-F6EECF244321}">
                <p14:modId xmlns:p14="http://schemas.microsoft.com/office/powerpoint/2010/main" val="3723546586"/>
              </p:ext>
            </p:extLst>
          </p:nvPr>
        </p:nvGraphicFramePr>
        <p:xfrm>
          <a:off x="589472" y="1825625"/>
          <a:ext cx="1101305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99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1B0F87F6-3D50-D581-FC40-35A9AC9CB30C}"/>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B874AFA4-B758-6663-33B3-6330132B3B59}"/>
              </a:ext>
            </a:extLst>
          </p:cNvPr>
          <p:cNvSpPr/>
          <p:nvPr/>
        </p:nvSpPr>
        <p:spPr>
          <a:xfrm>
            <a:off x="632911" y="2327570"/>
            <a:ext cx="3836150" cy="33924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0D20DA40-FB11-E0EF-8F05-D387C05C9FB4}"/>
              </a:ext>
            </a:extLst>
          </p:cNvPr>
          <p:cNvSpPr>
            <a:spLocks noGrp="1"/>
          </p:cNvSpPr>
          <p:nvPr>
            <p:ph type="title"/>
          </p:nvPr>
        </p:nvSpPr>
        <p:spPr>
          <a:xfrm>
            <a:off x="348312" y="185718"/>
            <a:ext cx="11013056" cy="552660"/>
          </a:xfrm>
        </p:spPr>
        <p:txBody>
          <a:bodyPr/>
          <a:lstStyle/>
          <a:p>
            <a:r>
              <a:rPr lang="en-US">
                <a:solidFill>
                  <a:srgbClr val="FFC021"/>
                </a:solidFill>
              </a:rPr>
              <a:t>What ‘</a:t>
            </a:r>
            <a:r>
              <a:rPr lang="en-US">
                <a:solidFill>
                  <a:srgbClr val="00FA00"/>
                </a:solidFill>
              </a:rPr>
              <a:t>MyAssistant</a:t>
            </a:r>
            <a:r>
              <a:rPr lang="en-US">
                <a:solidFill>
                  <a:srgbClr val="FFC021"/>
                </a:solidFill>
              </a:rPr>
              <a:t>’ provides additional?</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37427BDE-21EB-E4D6-B668-AEB62026D1D1}"/>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72330C41-A87A-3D9F-97D8-80B176896EBF}"/>
              </a:ext>
            </a:extLst>
          </p:cNvPr>
          <p:cNvSpPr>
            <a:spLocks noGrp="1"/>
          </p:cNvSpPr>
          <p:nvPr>
            <p:ph type="sldNum" sz="quarter" idx="4"/>
          </p:nvPr>
        </p:nvSpPr>
        <p:spPr/>
        <p:txBody>
          <a:bodyPr/>
          <a:lstStyle/>
          <a:p>
            <a:fld id="{CC016F9F-E390-8549-93F9-91A8D6CA4677}" type="slidenum">
              <a:rPr lang="en-US" smtClean="0"/>
              <a:pPr/>
              <a:t>16</a:t>
            </a:fld>
            <a:endParaRPr lang="en-US"/>
          </a:p>
        </p:txBody>
      </p:sp>
      <p:pic>
        <p:nvPicPr>
          <p:cNvPr id="11" name="Picture 10" descr="A close-up of a logo&#10;&#10;Description automatically generated">
            <a:extLst>
              <a:ext uri="{FF2B5EF4-FFF2-40B4-BE49-F238E27FC236}">
                <a16:creationId xmlns:a16="http://schemas.microsoft.com/office/drawing/2014/main" id="{A8647C89-D1BC-0C92-8075-DD7162A51600}"/>
              </a:ext>
            </a:extLst>
          </p:cNvPr>
          <p:cNvPicPr>
            <a:picLocks noChangeAspect="1"/>
          </p:cNvPicPr>
          <p:nvPr/>
        </p:nvPicPr>
        <p:blipFill rotWithShape="1">
          <a:blip r:embed="rId4">
            <a:alphaModFix amt="67000"/>
            <a:extLst>
              <a:ext uri="{28A0092B-C50C-407E-A947-70E740481C1C}">
                <a14:useLocalDpi xmlns:a14="http://schemas.microsoft.com/office/drawing/2010/main" val="0"/>
              </a:ext>
            </a:extLst>
          </a:blip>
          <a:srcRect l="55425" t="19643" r="11023" b="20738"/>
          <a:stretch/>
        </p:blipFill>
        <p:spPr>
          <a:xfrm>
            <a:off x="231081" y="781137"/>
            <a:ext cx="1196445" cy="1195854"/>
          </a:xfrm>
          <a:prstGeom prst="ellipse">
            <a:avLst/>
          </a:prstGeom>
          <a:solidFill>
            <a:schemeClr val="tx1">
              <a:alpha val="72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sp>
        <p:nvSpPr>
          <p:cNvPr id="9" name="TextBox 8">
            <a:extLst>
              <a:ext uri="{FF2B5EF4-FFF2-40B4-BE49-F238E27FC236}">
                <a16:creationId xmlns:a16="http://schemas.microsoft.com/office/drawing/2014/main" id="{7A60B85D-D731-CD6E-8D62-BAF92F85841A}"/>
              </a:ext>
            </a:extLst>
          </p:cNvPr>
          <p:cNvSpPr txBox="1"/>
          <p:nvPr/>
        </p:nvSpPr>
        <p:spPr>
          <a:xfrm>
            <a:off x="459812" y="2445750"/>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Experience</a:t>
            </a:r>
            <a:endParaRPr lang="en-US" sz="2000" b="1" spc="0">
              <a:solidFill>
                <a:schemeClr val="bg1"/>
              </a:solidFill>
              <a:latin typeface="Bogle" panose="020B0503020203060203" pitchFamily="34" charset="77"/>
            </a:endParaRPr>
          </a:p>
        </p:txBody>
      </p:sp>
      <p:cxnSp>
        <p:nvCxnSpPr>
          <p:cNvPr id="10" name="Straight Connector 9">
            <a:extLst>
              <a:ext uri="{FF2B5EF4-FFF2-40B4-BE49-F238E27FC236}">
                <a16:creationId xmlns:a16="http://schemas.microsoft.com/office/drawing/2014/main" id="{CC76D114-BFEC-E9EF-5448-FA7D5022EEFF}"/>
              </a:ext>
            </a:extLst>
          </p:cNvPr>
          <p:cNvCxnSpPr>
            <a:cxnSpLocks/>
          </p:cNvCxnSpPr>
          <p:nvPr/>
        </p:nvCxnSpPr>
        <p:spPr>
          <a:xfrm>
            <a:off x="1741028" y="2965290"/>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C423A1-C25B-FF74-9D5D-A3689DA98F4C}"/>
              </a:ext>
            </a:extLst>
          </p:cNvPr>
          <p:cNvSpPr txBox="1"/>
          <p:nvPr/>
        </p:nvSpPr>
        <p:spPr>
          <a:xfrm>
            <a:off x="973029" y="5060851"/>
            <a:ext cx="3334764" cy="336118"/>
          </a:xfrm>
          <a:prstGeom prst="rect">
            <a:avLst/>
          </a:prstGeom>
          <a:noFill/>
        </p:spPr>
        <p:txBody>
          <a:bodyPr wrap="square" rtlCol="0">
            <a:spAutoFit/>
          </a:bodyPr>
          <a:lstStyle/>
          <a:p>
            <a:pPr algn="ctr">
              <a:lnSpc>
                <a:spcPct val="150000"/>
              </a:lnSpc>
              <a:spcAft>
                <a:spcPts val="1200"/>
              </a:spcAft>
            </a:pPr>
            <a:r>
              <a:rPr lang="en-US" sz="1200">
                <a:solidFill>
                  <a:schemeClr val="accent4"/>
                </a:solidFill>
                <a:latin typeface="Oswald" pitchFamily="2" charset="77"/>
              </a:rPr>
              <a:t>Curated Flow designated to solve specific user problem</a:t>
            </a:r>
          </a:p>
        </p:txBody>
      </p:sp>
      <p:sp>
        <p:nvSpPr>
          <p:cNvPr id="51" name="TextBox 50">
            <a:extLst>
              <a:ext uri="{FF2B5EF4-FFF2-40B4-BE49-F238E27FC236}">
                <a16:creationId xmlns:a16="http://schemas.microsoft.com/office/drawing/2014/main" id="{38A8C995-3D8C-0F75-1CEE-939C068FA389}"/>
              </a:ext>
            </a:extLst>
          </p:cNvPr>
          <p:cNvSpPr txBox="1"/>
          <p:nvPr/>
        </p:nvSpPr>
        <p:spPr>
          <a:xfrm>
            <a:off x="3756108" y="6236248"/>
            <a:ext cx="5537093" cy="707886"/>
          </a:xfrm>
          <a:prstGeom prst="rect">
            <a:avLst/>
          </a:prstGeom>
          <a:noFill/>
        </p:spPr>
        <p:txBody>
          <a:bodyPr wrap="none" rtlCol="0">
            <a:spAutoFit/>
          </a:bodyPr>
          <a:lstStyle/>
          <a:p>
            <a:r>
              <a:rPr lang="en-US" sz="1600" i="1">
                <a:solidFill>
                  <a:schemeClr val="accent1"/>
                </a:solidFill>
                <a:latin typeface="Oswald" pitchFamily="2" charset="77"/>
                <a:ea typeface="Brush Script MT" panose="03060802040406070304" pitchFamily="66" charset="-122"/>
                <a:cs typeface="Brush Script MT" panose="03060802040406070304" pitchFamily="66" charset="-122"/>
              </a:rPr>
              <a:t>Experience are how associates find Walmart information in My Assistant</a:t>
            </a:r>
          </a:p>
          <a:p>
            <a:endParaRPr lang="en-US" sz="2400">
              <a:solidFill>
                <a:schemeClr val="accent1"/>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grpSp>
        <p:nvGrpSpPr>
          <p:cNvPr id="18" name="Group 17">
            <a:extLst>
              <a:ext uri="{FF2B5EF4-FFF2-40B4-BE49-F238E27FC236}">
                <a16:creationId xmlns:a16="http://schemas.microsoft.com/office/drawing/2014/main" id="{255DA76B-5D33-12B3-459C-3F698EEFFD8B}"/>
              </a:ext>
            </a:extLst>
          </p:cNvPr>
          <p:cNvGrpSpPr/>
          <p:nvPr/>
        </p:nvGrpSpPr>
        <p:grpSpPr>
          <a:xfrm>
            <a:off x="6288022" y="1205214"/>
            <a:ext cx="4863759" cy="4850067"/>
            <a:chOff x="4917588" y="1021431"/>
            <a:chExt cx="3477112" cy="3437990"/>
          </a:xfrm>
        </p:grpSpPr>
        <p:sp>
          <p:nvSpPr>
            <p:cNvPr id="19" name="Freeform 93">
              <a:extLst>
                <a:ext uri="{FF2B5EF4-FFF2-40B4-BE49-F238E27FC236}">
                  <a16:creationId xmlns:a16="http://schemas.microsoft.com/office/drawing/2014/main" id="{64D62E8A-75BD-4208-F092-9DCD48F333B2}"/>
                </a:ext>
              </a:extLst>
            </p:cNvPr>
            <p:cNvSpPr>
              <a:spLocks/>
            </p:cNvSpPr>
            <p:nvPr/>
          </p:nvSpPr>
          <p:spPr bwMode="auto">
            <a:xfrm>
              <a:off x="5221977" y="1021431"/>
              <a:ext cx="1673037" cy="1220712"/>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0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8" y="438"/>
                    <a:pt x="749" y="434"/>
                  </a:cubicBezTo>
                  <a:cubicBezTo>
                    <a:pt x="877" y="216"/>
                    <a:pt x="877" y="216"/>
                    <a:pt x="877" y="216"/>
                  </a:cubicBezTo>
                  <a:cubicBezTo>
                    <a:pt x="750" y="0"/>
                    <a:pt x="750" y="0"/>
                    <a:pt x="750" y="0"/>
                  </a:cubicBezTo>
                  <a:cubicBezTo>
                    <a:pt x="446" y="4"/>
                    <a:pt x="162" y="164"/>
                    <a:pt x="0" y="42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0" name="Freeform 94">
              <a:extLst>
                <a:ext uri="{FF2B5EF4-FFF2-40B4-BE49-F238E27FC236}">
                  <a16:creationId xmlns:a16="http://schemas.microsoft.com/office/drawing/2014/main" id="{C5C045CB-A245-53E3-81AD-CF4D93D8D882}"/>
                </a:ext>
              </a:extLst>
            </p:cNvPr>
            <p:cNvSpPr>
              <a:spLocks/>
            </p:cNvSpPr>
            <p:nvPr/>
          </p:nvSpPr>
          <p:spPr bwMode="auto">
            <a:xfrm>
              <a:off x="6736982" y="1023044"/>
              <a:ext cx="1415026" cy="1253770"/>
            </a:xfrm>
            <a:custGeom>
              <a:avLst/>
              <a:gdLst>
                <a:gd name="T0" fmla="*/ 3 w 742"/>
                <a:gd name="T1" fmla="*/ 0 h 657"/>
                <a:gd name="T2" fmla="*/ 129 w 742"/>
                <a:gd name="T3" fmla="*/ 215 h 657"/>
                <a:gd name="T4" fmla="*/ 0 w 742"/>
                <a:gd name="T5" fmla="*/ 434 h 657"/>
                <a:gd name="T6" fmla="*/ 365 w 742"/>
                <a:gd name="T7" fmla="*/ 655 h 657"/>
                <a:gd name="T8" fmla="*/ 619 w 742"/>
                <a:gd name="T9" fmla="*/ 657 h 657"/>
                <a:gd name="T10" fmla="*/ 742 w 742"/>
                <a:gd name="T11" fmla="*/ 440 h 657"/>
                <a:gd name="T12" fmla="*/ 3 w 742"/>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3" y="0"/>
                  </a:moveTo>
                  <a:cubicBezTo>
                    <a:pt x="129" y="215"/>
                    <a:pt x="129" y="215"/>
                    <a:pt x="129" y="215"/>
                  </a:cubicBezTo>
                  <a:cubicBezTo>
                    <a:pt x="0" y="434"/>
                    <a:pt x="0" y="434"/>
                    <a:pt x="0" y="434"/>
                  </a:cubicBezTo>
                  <a:cubicBezTo>
                    <a:pt x="150" y="445"/>
                    <a:pt x="286" y="527"/>
                    <a:pt x="365" y="655"/>
                  </a:cubicBezTo>
                  <a:cubicBezTo>
                    <a:pt x="619" y="657"/>
                    <a:pt x="619" y="657"/>
                    <a:pt x="619" y="657"/>
                  </a:cubicBezTo>
                  <a:cubicBezTo>
                    <a:pt x="742" y="440"/>
                    <a:pt x="742" y="440"/>
                    <a:pt x="742" y="440"/>
                  </a:cubicBezTo>
                  <a:cubicBezTo>
                    <a:pt x="586" y="178"/>
                    <a:pt x="306" y="12"/>
                    <a:pt x="3" y="0"/>
                  </a:cubicBezTo>
                  <a:close/>
                </a:path>
              </a:pathLst>
            </a:custGeom>
            <a:solidFill>
              <a:srgbClr val="0053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1" name="Freeform 95">
              <a:extLst>
                <a:ext uri="{FF2B5EF4-FFF2-40B4-BE49-F238E27FC236}">
                  <a16:creationId xmlns:a16="http://schemas.microsoft.com/office/drawing/2014/main" id="{A0FB4E0F-994D-DAAA-0864-541445AD33FC}"/>
                </a:ext>
              </a:extLst>
            </p:cNvPr>
            <p:cNvSpPr>
              <a:spLocks/>
            </p:cNvSpPr>
            <p:nvPr/>
          </p:nvSpPr>
          <p:spPr bwMode="auto">
            <a:xfrm>
              <a:off x="6456396" y="3238709"/>
              <a:ext cx="1673037" cy="1220712"/>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4" y="477"/>
                    <a:pt x="877" y="220"/>
                  </a:cubicBezTo>
                  <a:cubicBezTo>
                    <a:pt x="628" y="222"/>
                    <a:pt x="628" y="222"/>
                    <a:pt x="628" y="222"/>
                  </a:cubicBezTo>
                  <a:lnTo>
                    <a:pt x="502" y="0"/>
                  </a:lnTo>
                  <a:close/>
                </a:path>
              </a:pathLst>
            </a:custGeom>
            <a:solidFill>
              <a:srgbClr val="FBB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2" name="Freeform 96">
              <a:extLst>
                <a:ext uri="{FF2B5EF4-FFF2-40B4-BE49-F238E27FC236}">
                  <a16:creationId xmlns:a16="http://schemas.microsoft.com/office/drawing/2014/main" id="{617DB02D-072E-16C4-5D3F-F09E93176319}"/>
                </a:ext>
              </a:extLst>
            </p:cNvPr>
            <p:cNvSpPr>
              <a:spLocks/>
            </p:cNvSpPr>
            <p:nvPr/>
          </p:nvSpPr>
          <p:spPr bwMode="auto">
            <a:xfrm>
              <a:off x="7459412" y="1938981"/>
              <a:ext cx="935288" cy="1644817"/>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39" y="279"/>
                    <a:pt x="56" y="349"/>
                    <a:pt x="56" y="420"/>
                  </a:cubicBezTo>
                  <a:cubicBezTo>
                    <a:pt x="56" y="498"/>
                    <a:pt x="36" y="574"/>
                    <a:pt x="0" y="642"/>
                  </a:cubicBezTo>
                  <a:cubicBezTo>
                    <a:pt x="125" y="862"/>
                    <a:pt x="125" y="862"/>
                    <a:pt x="125" y="862"/>
                  </a:cubicBezTo>
                  <a:lnTo>
                    <a:pt x="375" y="861"/>
                  </a:lnTo>
                  <a:close/>
                </a:path>
              </a:pathLst>
            </a:custGeom>
            <a:solidFill>
              <a:srgbClr val="6CADD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3" name="Freeform 97">
              <a:extLst>
                <a:ext uri="{FF2B5EF4-FFF2-40B4-BE49-F238E27FC236}">
                  <a16:creationId xmlns:a16="http://schemas.microsoft.com/office/drawing/2014/main" id="{C985645B-389C-E856-AB99-AB0D09BDEB39}"/>
                </a:ext>
              </a:extLst>
            </p:cNvPr>
            <p:cNvSpPr>
              <a:spLocks/>
            </p:cNvSpPr>
            <p:nvPr/>
          </p:nvSpPr>
          <p:spPr bwMode="auto">
            <a:xfrm>
              <a:off x="4956710" y="1897054"/>
              <a:ext cx="934482" cy="1644817"/>
            </a:xfrm>
            <a:custGeom>
              <a:avLst/>
              <a:gdLst>
                <a:gd name="T0" fmla="*/ 115 w 490"/>
                <a:gd name="T1" fmla="*/ 2 h 862"/>
                <a:gd name="T2" fmla="*/ 0 w 490"/>
                <a:gd name="T3" fmla="*/ 442 h 862"/>
                <a:gd name="T4" fmla="*/ 103 w 490"/>
                <a:gd name="T5" fmla="*/ 862 h 862"/>
                <a:gd name="T6" fmla="*/ 226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2"/>
                  </a:moveTo>
                  <a:cubicBezTo>
                    <a:pt x="40" y="135"/>
                    <a:pt x="0" y="288"/>
                    <a:pt x="0" y="442"/>
                  </a:cubicBezTo>
                  <a:cubicBezTo>
                    <a:pt x="0" y="589"/>
                    <a:pt x="36" y="733"/>
                    <a:pt x="103" y="862"/>
                  </a:cubicBezTo>
                  <a:cubicBezTo>
                    <a:pt x="226" y="645"/>
                    <a:pt x="226" y="645"/>
                    <a:pt x="226"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2"/>
                  </a:lnTo>
                  <a:close/>
                </a:path>
              </a:pathLst>
            </a:custGeom>
            <a:solidFill>
              <a:srgbClr val="5F8F2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4" name="Freeform 98">
              <a:extLst>
                <a:ext uri="{FF2B5EF4-FFF2-40B4-BE49-F238E27FC236}">
                  <a16:creationId xmlns:a16="http://schemas.microsoft.com/office/drawing/2014/main" id="{8F3D05A1-4345-48D7-733C-3635E5139A72}"/>
                </a:ext>
              </a:extLst>
            </p:cNvPr>
            <p:cNvSpPr>
              <a:spLocks/>
            </p:cNvSpPr>
            <p:nvPr/>
          </p:nvSpPr>
          <p:spPr bwMode="auto">
            <a:xfrm>
              <a:off x="5196982" y="3204039"/>
              <a:ext cx="1415833" cy="1253770"/>
            </a:xfrm>
            <a:custGeom>
              <a:avLst/>
              <a:gdLst>
                <a:gd name="T0" fmla="*/ 739 w 742"/>
                <a:gd name="T1" fmla="*/ 657 h 657"/>
                <a:gd name="T2" fmla="*/ 613 w 742"/>
                <a:gd name="T3" fmla="*/ 442 h 657"/>
                <a:gd name="T4" fmla="*/ 742 w 742"/>
                <a:gd name="T5" fmla="*/ 223 h 657"/>
                <a:gd name="T6" fmla="*/ 377 w 742"/>
                <a:gd name="T7" fmla="*/ 2 h 657"/>
                <a:gd name="T8" fmla="*/ 124 w 742"/>
                <a:gd name="T9" fmla="*/ 0 h 657"/>
                <a:gd name="T10" fmla="*/ 0 w 742"/>
                <a:gd name="T11" fmla="*/ 217 h 657"/>
                <a:gd name="T12" fmla="*/ 739 w 742"/>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739" y="657"/>
                  </a:moveTo>
                  <a:cubicBezTo>
                    <a:pt x="613" y="442"/>
                    <a:pt x="613" y="442"/>
                    <a:pt x="613" y="442"/>
                  </a:cubicBezTo>
                  <a:cubicBezTo>
                    <a:pt x="742" y="223"/>
                    <a:pt x="742" y="223"/>
                    <a:pt x="742" y="223"/>
                  </a:cubicBezTo>
                  <a:cubicBezTo>
                    <a:pt x="593" y="212"/>
                    <a:pt x="456" y="130"/>
                    <a:pt x="377" y="2"/>
                  </a:cubicBezTo>
                  <a:cubicBezTo>
                    <a:pt x="124" y="0"/>
                    <a:pt x="124" y="0"/>
                    <a:pt x="124" y="0"/>
                  </a:cubicBezTo>
                  <a:cubicBezTo>
                    <a:pt x="0" y="217"/>
                    <a:pt x="0" y="217"/>
                    <a:pt x="0" y="217"/>
                  </a:cubicBezTo>
                  <a:cubicBezTo>
                    <a:pt x="156" y="479"/>
                    <a:pt x="436" y="645"/>
                    <a:pt x="739" y="657"/>
                  </a:cubicBezTo>
                  <a:close/>
                </a:path>
              </a:pathLst>
            </a:custGeom>
            <a:solidFill>
              <a:srgbClr val="D953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5" name="Rectangle 24">
              <a:extLst>
                <a:ext uri="{FF2B5EF4-FFF2-40B4-BE49-F238E27FC236}">
                  <a16:creationId xmlns:a16="http://schemas.microsoft.com/office/drawing/2014/main" id="{5124F959-39C0-864B-24C1-5E6C787BEEEC}"/>
                </a:ext>
              </a:extLst>
            </p:cNvPr>
            <p:cNvSpPr/>
            <p:nvPr/>
          </p:nvSpPr>
          <p:spPr>
            <a:xfrm>
              <a:off x="7002931" y="1278520"/>
              <a:ext cx="976436"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Condensed" pitchFamily="2" charset="0"/>
                  <a:ea typeface="Roboto Condensed" pitchFamily="2" charset="0"/>
                  <a:cs typeface="+mn-cs"/>
                </a:rPr>
                <a:t>1.</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br>
              <a:r>
                <a:rPr lang="en-US" sz="1000" b="1">
                  <a:solidFill>
                    <a:prstClr val="white"/>
                  </a:solidFill>
                  <a:latin typeface="Roboto Condensed Light" pitchFamily="2" charset="0"/>
                  <a:ea typeface="Roboto Condensed Light" pitchFamily="2" charset="0"/>
                </a:rPr>
                <a:t>MyAssistant is working as a Platform</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7" name="Rectangle 26">
              <a:extLst>
                <a:ext uri="{FF2B5EF4-FFF2-40B4-BE49-F238E27FC236}">
                  <a16:creationId xmlns:a16="http://schemas.microsoft.com/office/drawing/2014/main" id="{93A85AD5-26A3-21FA-161A-04C3070A95DC}"/>
                </a:ext>
              </a:extLst>
            </p:cNvPr>
            <p:cNvSpPr/>
            <p:nvPr/>
          </p:nvSpPr>
          <p:spPr>
            <a:xfrm>
              <a:off x="7569160" y="2621904"/>
              <a:ext cx="760979" cy="683633"/>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lang="en-US" sz="2000" b="1" kern="1200">
                  <a:solidFill>
                    <a:prstClr val="white"/>
                  </a:solidFill>
                  <a:latin typeface="Roboto Condensed" pitchFamily="2" charset="0"/>
                  <a:ea typeface="Roboto Condensed" pitchFamily="2" charset="0"/>
                  <a:cs typeface="+mn-cs"/>
                </a:rPr>
                <a:t>2. </a:t>
              </a:r>
              <a:br>
                <a:rPr lang="en-US" sz="2000" b="1">
                  <a:solidFill>
                    <a:prstClr val="white"/>
                  </a:solidFill>
                  <a:latin typeface="Roboto Condensed" pitchFamily="2" charset="0"/>
                  <a:ea typeface="Roboto Condensed" pitchFamily="2" charset="0"/>
                </a:rPr>
              </a:br>
              <a:r>
                <a:rPr lang="en-US" sz="1000" b="1">
                  <a:solidFill>
                    <a:prstClr val="white"/>
                  </a:solidFill>
                  <a:latin typeface="Roboto Condensed Light" pitchFamily="2" charset="0"/>
                  <a:ea typeface="Roboto Condensed Light" pitchFamily="2" charset="0"/>
                </a:rPr>
                <a:t>Support “Bring your Own Experience”</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8" name="Rectangle 27">
              <a:extLst>
                <a:ext uri="{FF2B5EF4-FFF2-40B4-BE49-F238E27FC236}">
                  <a16:creationId xmlns:a16="http://schemas.microsoft.com/office/drawing/2014/main" id="{581AEE65-DDED-FD56-8418-85CE7ED18B5D}"/>
                </a:ext>
              </a:extLst>
            </p:cNvPr>
            <p:cNvSpPr/>
            <p:nvPr/>
          </p:nvSpPr>
          <p:spPr>
            <a:xfrm>
              <a:off x="6808181" y="3583798"/>
              <a:ext cx="760979"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3.</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lang="en-US" sz="1000" b="1">
                  <a:solidFill>
                    <a:prstClr val="white"/>
                  </a:solidFill>
                  <a:latin typeface="Roboto Condensed Light" pitchFamily="2" charset="0"/>
                  <a:ea typeface="Roboto Condensed Light" pitchFamily="2" charset="0"/>
                </a:rPr>
              </a:b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Agent orchestration</a:t>
              </a:r>
            </a:p>
          </p:txBody>
        </p:sp>
        <p:sp>
          <p:nvSpPr>
            <p:cNvPr id="30" name="Rectangle 29">
              <a:extLst>
                <a:ext uri="{FF2B5EF4-FFF2-40B4-BE49-F238E27FC236}">
                  <a16:creationId xmlns:a16="http://schemas.microsoft.com/office/drawing/2014/main" id="{A7312251-2F0F-56A6-71D9-CDAE633DCB97}"/>
                </a:ext>
              </a:extLst>
            </p:cNvPr>
            <p:cNvSpPr/>
            <p:nvPr/>
          </p:nvSpPr>
          <p:spPr>
            <a:xfrm>
              <a:off x="5454637" y="3374026"/>
              <a:ext cx="904127" cy="760979"/>
            </a:xfrm>
            <a:prstGeom prst="rect">
              <a:avLst/>
            </a:prstGeom>
            <a:noFill/>
            <a:ln w="25400" cap="flat" cmpd="sng" algn="ctr">
              <a:noFill/>
              <a:prstDash val="solid"/>
            </a:ln>
            <a:effectLst/>
          </p:spPr>
          <p:txBody>
            <a:bodyPr spcFirstLastPara="0" vert="horz" wrap="square" lIns="145106" tIns="124143" rIns="145106"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4.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Market Parity. </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31" name="Rectangle 30">
              <a:extLst>
                <a:ext uri="{FF2B5EF4-FFF2-40B4-BE49-F238E27FC236}">
                  <a16:creationId xmlns:a16="http://schemas.microsoft.com/office/drawing/2014/main" id="{CBA6D585-0A6A-DF56-82DA-AA6DB76B1424}"/>
                </a:ext>
              </a:extLst>
            </p:cNvPr>
            <p:cNvSpPr/>
            <p:nvPr/>
          </p:nvSpPr>
          <p:spPr>
            <a:xfrm>
              <a:off x="4917588" y="2137624"/>
              <a:ext cx="954162" cy="864305"/>
            </a:xfrm>
            <a:prstGeom prst="rect">
              <a:avLst/>
            </a:prstGeom>
            <a:noFill/>
            <a:ln w="25400" cap="flat" cmpd="sng" algn="ctr">
              <a:noFill/>
              <a:prstDash val="solid"/>
            </a:ln>
            <a:effectLst/>
          </p:spPr>
          <p:txBody>
            <a:bodyPr spcFirstLastPara="0" vert="horz" wrap="square" lIns="152434" tIns="139275" rIns="152434" bIns="139275"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5.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Role Based enablement.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32" name="Rectangle 31">
              <a:extLst>
                <a:ext uri="{FF2B5EF4-FFF2-40B4-BE49-F238E27FC236}">
                  <a16:creationId xmlns:a16="http://schemas.microsoft.com/office/drawing/2014/main" id="{8EFF5CAC-4AA1-7063-2E2F-F91D80859920}"/>
                </a:ext>
              </a:extLst>
            </p:cNvPr>
            <p:cNvSpPr/>
            <p:nvPr/>
          </p:nvSpPr>
          <p:spPr>
            <a:xfrm>
              <a:off x="5614447" y="1164001"/>
              <a:ext cx="1003234"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6.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Curated for End User</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grpSp>
      <p:pic>
        <p:nvPicPr>
          <p:cNvPr id="4" name="Picture 3" descr="A hand touching a computer screen&#10;&#10;Description automatically generated">
            <a:extLst>
              <a:ext uri="{FF2B5EF4-FFF2-40B4-BE49-F238E27FC236}">
                <a16:creationId xmlns:a16="http://schemas.microsoft.com/office/drawing/2014/main" id="{1824AEF5-E881-051B-34DB-EB80C8A7FF7D}"/>
              </a:ext>
            </a:extLst>
          </p:cNvPr>
          <p:cNvPicPr>
            <a:picLocks noChangeAspect="1"/>
          </p:cNvPicPr>
          <p:nvPr/>
        </p:nvPicPr>
        <p:blipFill rotWithShape="1">
          <a:blip r:embed="rId5">
            <a:extLst>
              <a:ext uri="{28A0092B-C50C-407E-A947-70E740481C1C}">
                <a14:useLocalDpi xmlns:a14="http://schemas.microsoft.com/office/drawing/2010/main" val="0"/>
              </a:ext>
            </a:extLst>
          </a:blip>
          <a:srcRect l="15790" t="9835" r="15455" b="17171"/>
          <a:stretch/>
        </p:blipFill>
        <p:spPr>
          <a:xfrm>
            <a:off x="1883923" y="3293291"/>
            <a:ext cx="1334125" cy="705866"/>
          </a:xfrm>
          <a:prstGeom prst="rect">
            <a:avLst/>
          </a:prstGeom>
          <a:effectLst>
            <a:outerShdw blurRad="50800" dist="50800" dir="5400000" algn="ctr" rotWithShape="0">
              <a:srgbClr val="000000"/>
            </a:outerShdw>
            <a:reflection blurRad="116328" endPos="14908" dist="50800" dir="5400000" sy="-100000" algn="bl" rotWithShape="0"/>
            <a:softEdge rad="66162"/>
          </a:effectLst>
        </p:spPr>
      </p:pic>
    </p:spTree>
    <p:custDataLst>
      <p:tags r:id="rId1"/>
    </p:custDataLst>
    <p:extLst>
      <p:ext uri="{BB962C8B-B14F-4D97-AF65-F5344CB8AC3E}">
        <p14:creationId xmlns:p14="http://schemas.microsoft.com/office/powerpoint/2010/main" val="3682801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5"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par>
                          <p:cTn id="14" fill="hold">
                            <p:stCondLst>
                              <p:cond delay="500"/>
                            </p:stCondLst>
                            <p:childTnLst>
                              <p:par>
                                <p:cTn id="15" presetID="41" presetClass="entr" presetSubtype="0" fill="hold" nodeType="afterEffect">
                                  <p:stCondLst>
                                    <p:cond delay="0"/>
                                  </p:stCondLst>
                                  <p:iterate type="lt">
                                    <p:tmPct val="10000"/>
                                  </p:iterate>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p:cTn id="17"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19"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xEl>
                                              <p:pRg st="0" end="0"/>
                                            </p:txEl>
                                          </p:spTgt>
                                        </p:tgtEl>
                                      </p:cBhvr>
                                    </p:animEffect>
                                  </p:childTnLst>
                                </p:cTn>
                              </p:par>
                            </p:childTnLst>
                          </p:cTn>
                        </p:par>
                        <p:par>
                          <p:cTn id="22" fill="hold">
                            <p:stCondLst>
                              <p:cond delay="33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51"/>
                                        </p:tgtEl>
                                        <p:attrNameLst>
                                          <p:attrName>style.visibility</p:attrName>
                                        </p:attrNameLst>
                                      </p:cBhvr>
                                      <p:to>
                                        <p:strVal val="visible"/>
                                      </p:to>
                                    </p:set>
                                    <p:anim calcmode="lin" valueType="num">
                                      <p:cBhvr>
                                        <p:cTn id="25"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51"/>
                                        </p:tgtEl>
                                        <p:attrNameLst>
                                          <p:attrName>ppt_y</p:attrName>
                                        </p:attrNameLst>
                                      </p:cBhvr>
                                      <p:tavLst>
                                        <p:tav tm="0">
                                          <p:val>
                                            <p:strVal val="#ppt_y"/>
                                          </p:val>
                                        </p:tav>
                                        <p:tav tm="100000">
                                          <p:val>
                                            <p:strVal val="#ppt_y"/>
                                          </p:val>
                                        </p:tav>
                                      </p:tavLst>
                                    </p:anim>
                                    <p:anim calcmode="lin" valueType="num">
                                      <p:cBhvr>
                                        <p:cTn id="27"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4.79167E-6 -0.00046 L 0.50612 -0.00046 " pathEditMode="relative" rAng="0" ptsTypes="AA">
                                      <p:cBhvr>
                                        <p:cTn id="33" dur="2000" fill="hold"/>
                                        <p:tgtEl>
                                          <p:spTgt spid="4"/>
                                        </p:tgtEl>
                                        <p:attrNameLst>
                                          <p:attrName>ppt_x</p:attrName>
                                          <p:attrName>ppt_y</p:attrName>
                                        </p:attrNameLst>
                                      </p:cBhvr>
                                      <p:rCtr x="25299" y="0"/>
                                    </p:animMotion>
                                  </p:childTnLst>
                                </p:cTn>
                              </p:par>
                              <p:par>
                                <p:cTn id="34" presetID="5" presetClass="exit" presetSubtype="10" fill="hold" grpId="0" nodeType="withEffect">
                                  <p:stCondLst>
                                    <p:cond delay="0"/>
                                  </p:stCondLst>
                                  <p:iterate type="lt">
                                    <p:tmPct val="0"/>
                                  </p:iterate>
                                  <p:childTnLst>
                                    <p:animEffect transition="out" filter="checkerboard(across)">
                                      <p:cBhvr>
                                        <p:cTn id="35" dur="500"/>
                                        <p:tgtEl>
                                          <p:spTgt spid="12">
                                            <p:txEl>
                                              <p:pRg st="0" end="0"/>
                                            </p:txEl>
                                          </p:spTgt>
                                        </p:tgtEl>
                                      </p:cBhvr>
                                    </p:animEffect>
                                    <p:set>
                                      <p:cBhvr>
                                        <p:cTn id="36" dur="1" fill="hold">
                                          <p:stCondLst>
                                            <p:cond delay="499"/>
                                          </p:stCondLst>
                                        </p:cTn>
                                        <p:tgtEl>
                                          <p:spTgt spid="12">
                                            <p:txEl>
                                              <p:pRg st="0" end="0"/>
                                            </p:txEl>
                                          </p:spTgt>
                                        </p:tgtEl>
                                        <p:attrNameLst>
                                          <p:attrName>style.visibility</p:attrName>
                                        </p:attrNameLst>
                                      </p:cBhvr>
                                      <p:to>
                                        <p:strVal val="hidden"/>
                                      </p:to>
                                    </p:set>
                                  </p:childTnLst>
                                </p:cTn>
                              </p:par>
                              <p:par>
                                <p:cTn id="37" presetID="5" presetClass="exit" presetSubtype="10" fill="hold" grpId="1" nodeType="withEffect">
                                  <p:stCondLst>
                                    <p:cond delay="0"/>
                                  </p:stCondLst>
                                  <p:childTnLst>
                                    <p:animEffect transition="out" filter="checkerboard(across)">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5" presetClass="exit" presetSubtype="10" fill="hold" grpId="1" nodeType="withEffect">
                                  <p:stCondLst>
                                    <p:cond delay="0"/>
                                  </p:stCondLst>
                                  <p:childTnLst>
                                    <p:animEffect transition="out" filter="checkerboard(across)">
                                      <p:cBhvr>
                                        <p:cTn id="41" dur="500"/>
                                        <p:tgtEl>
                                          <p:spTgt spid="29"/>
                                        </p:tgtEl>
                                      </p:cBhvr>
                                    </p:animEffect>
                                    <p:set>
                                      <p:cBhvr>
                                        <p:cTn id="42" dur="1" fill="hold">
                                          <p:stCondLst>
                                            <p:cond delay="499"/>
                                          </p:stCondLst>
                                        </p:cTn>
                                        <p:tgtEl>
                                          <p:spTgt spid="29"/>
                                        </p:tgtEl>
                                        <p:attrNameLst>
                                          <p:attrName>style.visibility</p:attrName>
                                        </p:attrNameLst>
                                      </p:cBhvr>
                                      <p:to>
                                        <p:strVal val="hidden"/>
                                      </p:to>
                                    </p:set>
                                  </p:childTnLst>
                                </p:cTn>
                              </p:par>
                              <p:par>
                                <p:cTn id="43" presetID="5" presetClass="exit" presetSubtype="10" fill="hold" nodeType="withEffect">
                                  <p:stCondLst>
                                    <p:cond delay="0"/>
                                  </p:stCondLst>
                                  <p:childTnLst>
                                    <p:animEffect transition="out" filter="checkerboard(across)">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par>
                          <p:cTn id="46" fill="hold">
                            <p:stCondLst>
                              <p:cond delay="2000"/>
                            </p:stCondLst>
                            <p:childTnLst>
                              <p:par>
                                <p:cTn id="47" presetID="21" presetClass="entr" presetSubtype="1"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heel(1)">
                                      <p:cBhvr>
                                        <p:cTn id="49"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9" grpId="0"/>
      <p:bldP spid="9" grpId="1"/>
      <p:bldP spid="12" grpId="0" build="allAtOnce"/>
      <p:bldP spid="51"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E21F7D-A6FC-E667-2FB7-B61967678240}"/>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35726ADF-F533-2281-4961-810342686D2F}"/>
              </a:ext>
            </a:extLst>
          </p:cNvPr>
          <p:cNvSpPr/>
          <p:nvPr/>
        </p:nvSpPr>
        <p:spPr>
          <a:xfrm>
            <a:off x="453689" y="958804"/>
            <a:ext cx="10058622" cy="4940391"/>
          </a:xfrm>
          <a:prstGeom prst="roundRect">
            <a:avLst>
              <a:gd name="adj" fmla="val 6679"/>
            </a:avLst>
          </a:prstGeom>
          <a:solidFill>
            <a:schemeClr val="tx1">
              <a:alpha val="60000"/>
            </a:schemeClr>
          </a:solidFill>
          <a:ln w="6350">
            <a:solidFill>
              <a:schemeClr val="bg1">
                <a:alpha val="16169"/>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DD8E8F40-D43F-56B0-85D5-A3B6A9F8BF1F}"/>
              </a:ext>
            </a:extLst>
          </p:cNvPr>
          <p:cNvSpPr>
            <a:spLocks noGrp="1"/>
          </p:cNvSpPr>
          <p:nvPr>
            <p:ph type="title"/>
          </p:nvPr>
        </p:nvSpPr>
        <p:spPr>
          <a:xfrm>
            <a:off x="169028" y="202588"/>
            <a:ext cx="11013056" cy="552660"/>
          </a:xfrm>
        </p:spPr>
        <p:txBody>
          <a:bodyPr/>
          <a:lstStyle/>
          <a:p>
            <a:r>
              <a:rPr lang="en-US" err="1">
                <a:solidFill>
                  <a:schemeClr val="bg2"/>
                </a:solidFill>
                <a:latin typeface="Oswald" pitchFamily="2" charset="77"/>
              </a:rPr>
              <a:t>Qyestions</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45DB3BB7-32B7-AF9A-3161-8F138E8F1D1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38B0111C-52DE-7CA9-25CA-7BD8E3AE01CA}"/>
              </a:ext>
            </a:extLst>
          </p:cNvPr>
          <p:cNvSpPr>
            <a:spLocks noGrp="1"/>
          </p:cNvSpPr>
          <p:nvPr>
            <p:ph type="sldNum" sz="quarter" idx="4"/>
          </p:nvPr>
        </p:nvSpPr>
        <p:spPr/>
        <p:txBody>
          <a:bodyPr/>
          <a:lstStyle/>
          <a:p>
            <a:fld id="{CC016F9F-E390-8549-93F9-91A8D6CA4677}" type="slidenum">
              <a:rPr lang="en-US" smtClean="0"/>
              <a:pPr/>
              <a:t>17</a:t>
            </a:fld>
            <a:endParaRPr lang="en-US"/>
          </a:p>
        </p:txBody>
      </p:sp>
      <p:pic>
        <p:nvPicPr>
          <p:cNvPr id="2" name="Picture 1">
            <a:extLst>
              <a:ext uri="{FF2B5EF4-FFF2-40B4-BE49-F238E27FC236}">
                <a16:creationId xmlns:a16="http://schemas.microsoft.com/office/drawing/2014/main" id="{836D8BDF-4787-4B79-471C-64FB82E0F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9545" y="253181"/>
            <a:ext cx="1536148" cy="1536148"/>
          </a:xfrm>
          <a:prstGeom prst="rect">
            <a:avLst/>
          </a:prstGeom>
          <a:effectLst>
            <a:softEdge rad="205727"/>
          </a:effectLst>
        </p:spPr>
      </p:pic>
      <p:sp>
        <p:nvSpPr>
          <p:cNvPr id="39" name="Title 8">
            <a:extLst>
              <a:ext uri="{FF2B5EF4-FFF2-40B4-BE49-F238E27FC236}">
                <a16:creationId xmlns:a16="http://schemas.microsoft.com/office/drawing/2014/main" id="{F115A70A-F291-5411-B042-9779F7E72AA1}"/>
              </a:ext>
            </a:extLst>
          </p:cNvPr>
          <p:cNvSpPr txBox="1">
            <a:spLocks/>
          </p:cNvSpPr>
          <p:nvPr/>
        </p:nvSpPr>
        <p:spPr>
          <a:xfrm>
            <a:off x="589472" y="779436"/>
            <a:ext cx="11013056" cy="552660"/>
          </a:xfrm>
          <a:prstGeom prst="rect">
            <a:avLst/>
          </a:prstGeom>
        </p:spPr>
        <p:txBody>
          <a:bodyPr vert="horz" lIns="91440" tIns="0" rIns="91440" bIns="0" rtlCol="0" anchor="ctr">
            <a:noAutofit/>
          </a:bodyPr>
          <a:lstStyle>
            <a:lvl1pPr algn="l" defTabSz="914400" rtl="0" eaLnBrk="1" latinLnBrk="0" hangingPunct="1">
              <a:lnSpc>
                <a:spcPct val="90000"/>
              </a:lnSpc>
              <a:spcBef>
                <a:spcPct val="0"/>
              </a:spcBef>
              <a:buNone/>
              <a:defRPr sz="3200" b="0" kern="1200" spc="-70" baseline="0">
                <a:solidFill>
                  <a:schemeClr val="bg1"/>
                </a:solidFill>
                <a:latin typeface="Bogle" panose="020B0503020203060203" pitchFamily="34" charset="77"/>
                <a:ea typeface="+mj-ea"/>
                <a:cs typeface="+mj-cs"/>
              </a:defRPr>
            </a:lvl1pPr>
          </a:lstStyle>
          <a:p>
            <a:endParaRPr lang="en-US"/>
          </a:p>
        </p:txBody>
      </p:sp>
      <p:sp>
        <p:nvSpPr>
          <p:cNvPr id="41" name="Footer Placeholder 1">
            <a:extLst>
              <a:ext uri="{FF2B5EF4-FFF2-40B4-BE49-F238E27FC236}">
                <a16:creationId xmlns:a16="http://schemas.microsoft.com/office/drawing/2014/main" id="{72AC8F9A-AE02-352E-A467-326248043DC8}"/>
              </a:ext>
            </a:extLst>
          </p:cNvPr>
          <p:cNvSpPr txBox="1">
            <a:spLocks/>
          </p:cNvSpPr>
          <p:nvPr/>
        </p:nvSpPr>
        <p:spPr>
          <a:xfrm>
            <a:off x="1039024" y="6326206"/>
            <a:ext cx="4148707"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bg2"/>
                </a:solidFill>
                <a:latin typeface="Bogle" panose="020B050302020306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Walmart Confidential</a:t>
            </a:r>
          </a:p>
        </p:txBody>
      </p:sp>
      <p:sp>
        <p:nvSpPr>
          <p:cNvPr id="42" name="Slide Number Placeholder 2">
            <a:extLst>
              <a:ext uri="{FF2B5EF4-FFF2-40B4-BE49-F238E27FC236}">
                <a16:creationId xmlns:a16="http://schemas.microsoft.com/office/drawing/2014/main" id="{1AFC56E0-13D3-D356-968A-B33217B7E3B0}"/>
              </a:ext>
            </a:extLst>
          </p:cNvPr>
          <p:cNvSpPr txBox="1">
            <a:spLocks/>
          </p:cNvSpPr>
          <p:nvPr/>
        </p:nvSpPr>
        <p:spPr>
          <a:xfrm>
            <a:off x="348312" y="6326206"/>
            <a:ext cx="59378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2"/>
                </a:solidFill>
                <a:latin typeface="Bogle" panose="020B050302020306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016F9F-E390-8549-93F9-91A8D6CA4677}" type="slidenum">
              <a:rPr lang="en-US" smtClean="0"/>
              <a:pPr/>
              <a:t>17</a:t>
            </a:fld>
            <a:endParaRPr lang="en-US"/>
          </a:p>
        </p:txBody>
      </p:sp>
      <p:sp>
        <p:nvSpPr>
          <p:cNvPr id="44" name="Content Placeholder 7">
            <a:extLst>
              <a:ext uri="{FF2B5EF4-FFF2-40B4-BE49-F238E27FC236}">
                <a16:creationId xmlns:a16="http://schemas.microsoft.com/office/drawing/2014/main" id="{3FE33BE1-8D6B-C83F-4147-4D59045F8594}"/>
              </a:ext>
            </a:extLst>
          </p:cNvPr>
          <p:cNvSpPr txBox="1">
            <a:spLocks/>
          </p:cNvSpPr>
          <p:nvPr/>
        </p:nvSpPr>
        <p:spPr>
          <a:xfrm>
            <a:off x="2802688" y="2991418"/>
            <a:ext cx="1784251" cy="286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1200"/>
              </a:spcAft>
              <a:buFont typeface="Arial" panose="020B0604020202020204" pitchFamily="34" charset="0"/>
              <a:buNone/>
            </a:pPr>
            <a:r>
              <a:rPr lang="en-US" sz="1400" b="1">
                <a:solidFill>
                  <a:schemeClr val="bg1"/>
                </a:solidFill>
              </a:rPr>
              <a:t>Photos</a:t>
            </a:r>
          </a:p>
        </p:txBody>
      </p:sp>
      <p:sp>
        <p:nvSpPr>
          <p:cNvPr id="45" name="TextBox 44">
            <a:extLst>
              <a:ext uri="{FF2B5EF4-FFF2-40B4-BE49-F238E27FC236}">
                <a16:creationId xmlns:a16="http://schemas.microsoft.com/office/drawing/2014/main" id="{6C349958-0574-54A6-E110-72B02FB5ED73}"/>
              </a:ext>
            </a:extLst>
          </p:cNvPr>
          <p:cNvSpPr txBox="1"/>
          <p:nvPr/>
        </p:nvSpPr>
        <p:spPr>
          <a:xfrm>
            <a:off x="5671582" y="3035355"/>
            <a:ext cx="6131169" cy="307777"/>
          </a:xfrm>
          <a:prstGeom prst="rect">
            <a:avLst/>
          </a:prstGeom>
          <a:noFill/>
        </p:spPr>
        <p:txBody>
          <a:bodyPr wrap="square" rtlCol="0">
            <a:spAutoFit/>
          </a:bodyPr>
          <a:lstStyle/>
          <a:p>
            <a:r>
              <a:rPr lang="en-US" sz="1400">
                <a:solidFill>
                  <a:schemeClr val="bg1"/>
                </a:solidFill>
                <a:latin typeface="Bogle" panose="020B0503020203060203" pitchFamily="34" charset="77"/>
                <a:hlinkClick r:id="rId5">
                  <a:extLst>
                    <a:ext uri="{A12FA001-AC4F-418D-AE19-62706E023703}">
                      <ahyp:hlinkClr xmlns:ahyp="http://schemas.microsoft.com/office/drawing/2018/hyperlinkcolor" val="tx"/>
                    </a:ext>
                  </a:extLst>
                </a:hlinkClick>
              </a:rPr>
              <a:t>https://corporate.walmart.com/newroom/media-library</a:t>
            </a:r>
            <a:endParaRPr lang="en-US" sz="1400">
              <a:solidFill>
                <a:schemeClr val="bg1"/>
              </a:solidFill>
              <a:latin typeface="Bogle" panose="020B0503020203060203" pitchFamily="34" charset="77"/>
            </a:endParaRPr>
          </a:p>
        </p:txBody>
      </p:sp>
      <p:sp>
        <p:nvSpPr>
          <p:cNvPr id="46" name="Rounded Rectangle 45">
            <a:extLst>
              <a:ext uri="{FF2B5EF4-FFF2-40B4-BE49-F238E27FC236}">
                <a16:creationId xmlns:a16="http://schemas.microsoft.com/office/drawing/2014/main" id="{7FBB2B5C-818F-7AB3-280F-64B153E92BAF}"/>
              </a:ext>
            </a:extLst>
          </p:cNvPr>
          <p:cNvSpPr/>
          <p:nvPr/>
        </p:nvSpPr>
        <p:spPr>
          <a:xfrm>
            <a:off x="2802688" y="3897360"/>
            <a:ext cx="7241535" cy="896156"/>
          </a:xfrm>
          <a:prstGeom prst="roundRect">
            <a:avLst>
              <a:gd name="adj" fmla="val 17053"/>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7" name="Content Placeholder 7">
            <a:extLst>
              <a:ext uri="{FF2B5EF4-FFF2-40B4-BE49-F238E27FC236}">
                <a16:creationId xmlns:a16="http://schemas.microsoft.com/office/drawing/2014/main" id="{DC7A175C-0EF2-4469-06F4-D924875431A2}"/>
              </a:ext>
            </a:extLst>
          </p:cNvPr>
          <p:cNvSpPr txBox="1">
            <a:spLocks/>
          </p:cNvSpPr>
          <p:nvPr/>
        </p:nvSpPr>
        <p:spPr>
          <a:xfrm>
            <a:off x="2802688" y="4152003"/>
            <a:ext cx="1784251" cy="286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1200"/>
              </a:spcAft>
              <a:buFont typeface="Arial" panose="020B0604020202020204" pitchFamily="34" charset="0"/>
              <a:buNone/>
            </a:pPr>
            <a:r>
              <a:rPr lang="en-US" sz="1400" b="1">
                <a:solidFill>
                  <a:schemeClr val="bg1"/>
                </a:solidFill>
              </a:rPr>
              <a:t>Brand</a:t>
            </a:r>
          </a:p>
        </p:txBody>
      </p:sp>
      <p:sp>
        <p:nvSpPr>
          <p:cNvPr id="48" name="TextBox 47">
            <a:extLst>
              <a:ext uri="{FF2B5EF4-FFF2-40B4-BE49-F238E27FC236}">
                <a16:creationId xmlns:a16="http://schemas.microsoft.com/office/drawing/2014/main" id="{546292E7-D41B-000A-361D-3049E3C985E9}"/>
              </a:ext>
            </a:extLst>
          </p:cNvPr>
          <p:cNvSpPr txBox="1"/>
          <p:nvPr/>
        </p:nvSpPr>
        <p:spPr>
          <a:xfrm>
            <a:off x="5671582" y="4195940"/>
            <a:ext cx="6131169" cy="307777"/>
          </a:xfrm>
          <a:prstGeom prst="rect">
            <a:avLst/>
          </a:prstGeom>
          <a:noFill/>
        </p:spPr>
        <p:txBody>
          <a:bodyPr wrap="square" rtlCol="0">
            <a:spAutoFit/>
          </a:bodyPr>
          <a:lstStyle/>
          <a:p>
            <a:r>
              <a:rPr lang="en-US" sz="1400">
                <a:solidFill>
                  <a:schemeClr val="bg1"/>
                </a:solidFill>
                <a:latin typeface="Bogle" panose="020B0503020203060203" pitchFamily="34" charset="77"/>
                <a:hlinkClick r:id="rId6">
                  <a:extLst>
                    <a:ext uri="{A12FA001-AC4F-418D-AE19-62706E023703}">
                      <ahyp:hlinkClr xmlns:ahyp="http://schemas.microsoft.com/office/drawing/2018/hyperlinkcolor" val="tx"/>
                    </a:ext>
                  </a:extLst>
                </a:hlinkClick>
              </a:rPr>
              <a:t>https://</a:t>
            </a:r>
            <a:r>
              <a:rPr lang="en-US" sz="1400" err="1">
                <a:solidFill>
                  <a:schemeClr val="bg1"/>
                </a:solidFill>
                <a:latin typeface="Bogle" panose="020B0503020203060203" pitchFamily="34" charset="77"/>
                <a:hlinkClick r:id="rId6">
                  <a:extLst>
                    <a:ext uri="{A12FA001-AC4F-418D-AE19-62706E023703}">
                      <ahyp:hlinkClr xmlns:ahyp="http://schemas.microsoft.com/office/drawing/2018/hyperlinkcolor" val="tx"/>
                    </a:ext>
                  </a:extLst>
                </a:hlinkClick>
              </a:rPr>
              <a:t>walmartbrandcenter.lingoapp.com</a:t>
            </a:r>
            <a:r>
              <a:rPr lang="en-US" sz="1400">
                <a:solidFill>
                  <a:schemeClr val="bg1"/>
                </a:solidFill>
                <a:latin typeface="Bogle" panose="020B0503020203060203" pitchFamily="34" charset="77"/>
                <a:hlinkClick r:id="rId6">
                  <a:extLst>
                    <a:ext uri="{A12FA001-AC4F-418D-AE19-62706E023703}">
                      <ahyp:hlinkClr xmlns:ahyp="http://schemas.microsoft.com/office/drawing/2018/hyperlinkcolor" val="tx"/>
                    </a:ext>
                  </a:extLst>
                </a:hlinkClick>
              </a:rPr>
              <a:t>/</a:t>
            </a:r>
            <a:endParaRPr lang="en-US" sz="1400">
              <a:solidFill>
                <a:schemeClr val="bg1"/>
              </a:solidFill>
              <a:latin typeface="Bogle" panose="020B0503020203060203" pitchFamily="34" charset="77"/>
            </a:endParaRPr>
          </a:p>
        </p:txBody>
      </p:sp>
      <p:cxnSp>
        <p:nvCxnSpPr>
          <p:cNvPr id="49" name="Straight Connector 48">
            <a:extLst>
              <a:ext uri="{FF2B5EF4-FFF2-40B4-BE49-F238E27FC236}">
                <a16:creationId xmlns:a16="http://schemas.microsoft.com/office/drawing/2014/main" id="{5D3F5A3A-AF3E-D597-D010-75350CF96064}"/>
              </a:ext>
            </a:extLst>
          </p:cNvPr>
          <p:cNvCxnSpPr>
            <a:cxnSpLocks/>
          </p:cNvCxnSpPr>
          <p:nvPr/>
        </p:nvCxnSpPr>
        <p:spPr>
          <a:xfrm>
            <a:off x="4355174" y="3189078"/>
            <a:ext cx="1215249"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8F9A381-CCB7-72DC-A919-1C19A95908C9}"/>
              </a:ext>
            </a:extLst>
          </p:cNvPr>
          <p:cNvCxnSpPr>
            <a:cxnSpLocks/>
          </p:cNvCxnSpPr>
          <p:nvPr/>
        </p:nvCxnSpPr>
        <p:spPr>
          <a:xfrm>
            <a:off x="4355174" y="4373109"/>
            <a:ext cx="1215249"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51" name="Picture 50" descr="A close-up of a logo&#10;&#10;Description automatically generated">
            <a:extLst>
              <a:ext uri="{FF2B5EF4-FFF2-40B4-BE49-F238E27FC236}">
                <a16:creationId xmlns:a16="http://schemas.microsoft.com/office/drawing/2014/main" id="{4A86C9C8-34EA-5B02-7C5A-F7C9BA91E49E}"/>
              </a:ext>
            </a:extLst>
          </p:cNvPr>
          <p:cNvPicPr>
            <a:picLocks noChangeAspect="1"/>
          </p:cNvPicPr>
          <p:nvPr/>
        </p:nvPicPr>
        <p:blipFill rotWithShape="1">
          <a:blip r:embed="rId7">
            <a:extLst>
              <a:ext uri="{28A0092B-C50C-407E-A947-70E740481C1C}">
                <a14:useLocalDpi xmlns:a14="http://schemas.microsoft.com/office/drawing/2010/main" val="0"/>
              </a:ext>
            </a:extLst>
          </a:blip>
          <a:srcRect l="55425" t="19643" r="11023" b="20738"/>
          <a:stretch/>
        </p:blipFill>
        <p:spPr>
          <a:xfrm>
            <a:off x="2847711" y="1410537"/>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52" name="Picture 51" descr="A close-up of a logo&#10;&#10;Description automatically generated">
            <a:extLst>
              <a:ext uri="{FF2B5EF4-FFF2-40B4-BE49-F238E27FC236}">
                <a16:creationId xmlns:a16="http://schemas.microsoft.com/office/drawing/2014/main" id="{3CA4B50F-6213-01AF-BCC0-D0BC624F5136}"/>
              </a:ext>
            </a:extLst>
          </p:cNvPr>
          <p:cNvPicPr>
            <a:picLocks noChangeAspect="1"/>
          </p:cNvPicPr>
          <p:nvPr/>
        </p:nvPicPr>
        <p:blipFill rotWithShape="1">
          <a:blip r:embed="rId7">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53" name="Picture 52" descr="A close-up of a logo&#10;&#10;Description automatically generated">
            <a:extLst>
              <a:ext uri="{FF2B5EF4-FFF2-40B4-BE49-F238E27FC236}">
                <a16:creationId xmlns:a16="http://schemas.microsoft.com/office/drawing/2014/main" id="{63FEAFF0-6962-4868-2049-772471D98215}"/>
              </a:ext>
            </a:extLst>
          </p:cNvPr>
          <p:cNvPicPr>
            <a:picLocks noChangeAspect="1"/>
          </p:cNvPicPr>
          <p:nvPr/>
        </p:nvPicPr>
        <p:blipFill rotWithShape="1">
          <a:blip r:embed="rId7">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54" name="Picture 53" descr="A qr code with black dots&#10;&#10;Description automatically generated">
            <a:extLst>
              <a:ext uri="{FF2B5EF4-FFF2-40B4-BE49-F238E27FC236}">
                <a16:creationId xmlns:a16="http://schemas.microsoft.com/office/drawing/2014/main" id="{DA48C083-649B-06CE-D330-5D7D451D8A1F}"/>
              </a:ext>
            </a:extLst>
          </p:cNvPr>
          <p:cNvPicPr>
            <a:picLocks noChangeAspect="1"/>
          </p:cNvPicPr>
          <p:nvPr/>
        </p:nvPicPr>
        <p:blipFill>
          <a:blip r:embed="rId8"/>
          <a:stretch>
            <a:fillRect/>
          </a:stretch>
        </p:blipFill>
        <p:spPr>
          <a:xfrm>
            <a:off x="589472" y="3611798"/>
            <a:ext cx="1287217" cy="1287217"/>
          </a:xfrm>
          <a:prstGeom prst="rect">
            <a:avLst/>
          </a:prstGeom>
        </p:spPr>
      </p:pic>
      <p:sp>
        <p:nvSpPr>
          <p:cNvPr id="55" name="TextBox 54">
            <a:extLst>
              <a:ext uri="{FF2B5EF4-FFF2-40B4-BE49-F238E27FC236}">
                <a16:creationId xmlns:a16="http://schemas.microsoft.com/office/drawing/2014/main" id="{F6FFF581-D62A-4480-1AA2-0114F9B853A4}"/>
              </a:ext>
            </a:extLst>
          </p:cNvPr>
          <p:cNvSpPr txBox="1"/>
          <p:nvPr/>
        </p:nvSpPr>
        <p:spPr>
          <a:xfrm>
            <a:off x="322117" y="5000793"/>
            <a:ext cx="18910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1">
                    <a:lumMod val="60000"/>
                    <a:lumOff val="40000"/>
                  </a:schemeClr>
                </a:solidFill>
                <a:latin typeface="Bogle"/>
              </a:rPr>
              <a:t>Scan QR Code </a:t>
            </a:r>
            <a:endParaRPr lang="en-US">
              <a:solidFill>
                <a:schemeClr val="accent1">
                  <a:lumMod val="60000"/>
                  <a:lumOff val="40000"/>
                </a:schemeClr>
              </a:solidFill>
            </a:endParaRPr>
          </a:p>
        </p:txBody>
      </p:sp>
      <p:sp>
        <p:nvSpPr>
          <p:cNvPr id="56" name="TextBox 55">
            <a:extLst>
              <a:ext uri="{FF2B5EF4-FFF2-40B4-BE49-F238E27FC236}">
                <a16:creationId xmlns:a16="http://schemas.microsoft.com/office/drawing/2014/main" id="{178C3907-A3AE-0EB0-BE0A-880C9DDC3941}"/>
              </a:ext>
            </a:extLst>
          </p:cNvPr>
          <p:cNvSpPr txBox="1"/>
          <p:nvPr/>
        </p:nvSpPr>
        <p:spPr>
          <a:xfrm>
            <a:off x="3866224" y="1639877"/>
            <a:ext cx="2097219" cy="369332"/>
          </a:xfrm>
          <a:prstGeom prst="rect">
            <a:avLst/>
          </a:prstGeom>
          <a:noFill/>
        </p:spPr>
        <p:txBody>
          <a:bodyPr wrap="square" rtlCol="0">
            <a:spAutoFit/>
          </a:bodyPr>
          <a:lstStyle/>
          <a:p>
            <a:r>
              <a:rPr lang="en-US">
                <a:solidFill>
                  <a:schemeClr val="tx1">
                    <a:lumMod val="50000"/>
                    <a:lumOff val="50000"/>
                  </a:schemeClr>
                </a:solidFill>
                <a:latin typeface="Bogle"/>
                <a:hlinkClick r:id="rId9">
                  <a:extLst>
                    <a:ext uri="{A12FA001-AC4F-418D-AE19-62706E023703}">
                      <ahyp:hlinkClr xmlns:ahyp="http://schemas.microsoft.com/office/drawing/2018/hyperlinkcolor" val="tx"/>
                    </a:ext>
                  </a:extLst>
                </a:hlinkClick>
              </a:rPr>
              <a:t>My Assistant</a:t>
            </a:r>
            <a:r>
              <a:rPr lang="en-US">
                <a:solidFill>
                  <a:schemeClr val="tx1">
                    <a:lumMod val="50000"/>
                    <a:lumOff val="50000"/>
                  </a:schemeClr>
                </a:solidFill>
                <a:latin typeface="Bogle"/>
              </a:rPr>
              <a:t>  link</a:t>
            </a:r>
            <a:endParaRPr lang="en-US"/>
          </a:p>
        </p:txBody>
      </p:sp>
      <p:pic>
        <p:nvPicPr>
          <p:cNvPr id="60" name="Picture 59" descr="A cartoon character next to a question mark&#10;&#10;Description automatically generated">
            <a:extLst>
              <a:ext uri="{FF2B5EF4-FFF2-40B4-BE49-F238E27FC236}">
                <a16:creationId xmlns:a16="http://schemas.microsoft.com/office/drawing/2014/main" id="{8F11B709-5A82-4272-C8D8-24CA4CC583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8312" y="1332096"/>
            <a:ext cx="2221954" cy="1680470"/>
          </a:xfrm>
          <a:prstGeom prst="rect">
            <a:avLst/>
          </a:prstGeom>
        </p:spPr>
      </p:pic>
      <p:pic>
        <p:nvPicPr>
          <p:cNvPr id="4" name="Picture 3">
            <a:extLst>
              <a:ext uri="{FF2B5EF4-FFF2-40B4-BE49-F238E27FC236}">
                <a16:creationId xmlns:a16="http://schemas.microsoft.com/office/drawing/2014/main" id="{CDF17EDD-3E0D-B45E-BA21-FCD74D4820DD}"/>
              </a:ext>
            </a:extLst>
          </p:cNvPr>
          <p:cNvPicPr>
            <a:picLocks noChangeAspect="1"/>
          </p:cNvPicPr>
          <p:nvPr/>
        </p:nvPicPr>
        <p:blipFill>
          <a:blip r:embed="rId11"/>
          <a:stretch>
            <a:fillRect/>
          </a:stretch>
        </p:blipFill>
        <p:spPr>
          <a:xfrm>
            <a:off x="4470400" y="0"/>
            <a:ext cx="3251200" cy="6858000"/>
          </a:xfrm>
          <a:prstGeom prst="rect">
            <a:avLst/>
          </a:prstGeom>
        </p:spPr>
      </p:pic>
    </p:spTree>
    <p:custDataLst>
      <p:tags r:id="rId1"/>
    </p:custDataLst>
    <p:extLst>
      <p:ext uri="{BB962C8B-B14F-4D97-AF65-F5344CB8AC3E}">
        <p14:creationId xmlns:p14="http://schemas.microsoft.com/office/powerpoint/2010/main" val="288464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AC77F-F18A-5A63-2997-6759EDA156AE}"/>
              </a:ext>
            </a:extLst>
          </p:cNvPr>
          <p:cNvSpPr>
            <a:spLocks noGrp="1"/>
          </p:cNvSpPr>
          <p:nvPr>
            <p:ph type="title"/>
          </p:nvPr>
        </p:nvSpPr>
        <p:spPr/>
        <p:txBody>
          <a:bodyPr/>
          <a:lstStyle/>
          <a:p>
            <a:r>
              <a:rPr lang="en-US"/>
              <a:t>Helpful Links</a:t>
            </a:r>
          </a:p>
        </p:txBody>
      </p:sp>
      <p:sp>
        <p:nvSpPr>
          <p:cNvPr id="11" name="Text Placeholder 10">
            <a:extLst>
              <a:ext uri="{FF2B5EF4-FFF2-40B4-BE49-F238E27FC236}">
                <a16:creationId xmlns:a16="http://schemas.microsoft.com/office/drawing/2014/main" id="{999662AE-AB10-B16F-2DC0-75AB1A79D3FF}"/>
              </a:ext>
            </a:extLst>
          </p:cNvPr>
          <p:cNvSpPr>
            <a:spLocks noGrp="1"/>
          </p:cNvSpPr>
          <p:nvPr>
            <p:ph type="body" sz="quarter" idx="13"/>
          </p:nvPr>
        </p:nvSpPr>
        <p:spPr/>
        <p:txBody>
          <a:bodyPr/>
          <a:lstStyle/>
          <a:p>
            <a:r>
              <a:rPr lang="en-US"/>
              <a:t>RESOURCES</a:t>
            </a:r>
          </a:p>
        </p:txBody>
      </p:sp>
      <p:sp>
        <p:nvSpPr>
          <p:cNvPr id="2" name="Footer Placeholder 1">
            <a:extLst>
              <a:ext uri="{FF2B5EF4-FFF2-40B4-BE49-F238E27FC236}">
                <a16:creationId xmlns:a16="http://schemas.microsoft.com/office/drawing/2014/main" id="{B7772E7E-E49A-A242-DEEB-118AAAFE5F4D}"/>
              </a:ext>
            </a:extLst>
          </p:cNvPr>
          <p:cNvSpPr>
            <a:spLocks noGrp="1"/>
          </p:cNvSpPr>
          <p:nvPr>
            <p:ph type="ftr" sz="quarter" idx="3"/>
          </p:nvPr>
        </p:nvSpPr>
        <p:spPr/>
        <p:txBody>
          <a:bodyPr/>
          <a:lstStyle/>
          <a:p>
            <a:r>
              <a:rPr lang="en-US"/>
              <a:t>Walmart Confidential</a:t>
            </a:r>
          </a:p>
        </p:txBody>
      </p:sp>
      <p:sp>
        <p:nvSpPr>
          <p:cNvPr id="3" name="Slide Number Placeholder 2">
            <a:extLst>
              <a:ext uri="{FF2B5EF4-FFF2-40B4-BE49-F238E27FC236}">
                <a16:creationId xmlns:a16="http://schemas.microsoft.com/office/drawing/2014/main" id="{E6C93AEF-2245-230D-9C1F-6B75234179F1}"/>
              </a:ext>
            </a:extLst>
          </p:cNvPr>
          <p:cNvSpPr>
            <a:spLocks noGrp="1"/>
          </p:cNvSpPr>
          <p:nvPr>
            <p:ph type="sldNum" sz="quarter" idx="4"/>
          </p:nvPr>
        </p:nvSpPr>
        <p:spPr/>
        <p:txBody>
          <a:bodyPr/>
          <a:lstStyle/>
          <a:p>
            <a:fld id="{CC016F9F-E390-8549-93F9-91A8D6CA4677}" type="slidenum">
              <a:rPr lang="en-US" smtClean="0"/>
              <a:pPr/>
              <a:t>18</a:t>
            </a:fld>
            <a:endParaRPr lang="en-US"/>
          </a:p>
        </p:txBody>
      </p:sp>
      <p:pic>
        <p:nvPicPr>
          <p:cNvPr id="8" name="Picture 7" descr="A close-up of a logo&#10;&#10;Description automatically generated">
            <a:extLst>
              <a:ext uri="{FF2B5EF4-FFF2-40B4-BE49-F238E27FC236}">
                <a16:creationId xmlns:a16="http://schemas.microsoft.com/office/drawing/2014/main" id="{62B347F8-5571-94BA-35E3-D0F10D7FD243}"/>
              </a:ext>
            </a:extLst>
          </p:cNvPr>
          <p:cNvPicPr>
            <a:picLocks noChangeAspect="1"/>
          </p:cNvPicPr>
          <p:nvPr/>
        </p:nvPicPr>
        <p:blipFill rotWithShape="1">
          <a:blip r:embed="rId6">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10" name="Picture 9" descr="A close-up of a logo&#10;&#10;Description automatically generated">
            <a:extLst>
              <a:ext uri="{FF2B5EF4-FFF2-40B4-BE49-F238E27FC236}">
                <a16:creationId xmlns:a16="http://schemas.microsoft.com/office/drawing/2014/main" id="{A3D74808-C8AC-8AB6-0E6B-8E9A21BF1778}"/>
              </a:ext>
            </a:extLst>
          </p:cNvPr>
          <p:cNvPicPr>
            <a:picLocks noChangeAspect="1"/>
          </p:cNvPicPr>
          <p:nvPr/>
        </p:nvPicPr>
        <p:blipFill rotWithShape="1">
          <a:blip r:embed="rId6">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
        <p:nvSpPr>
          <p:cNvPr id="6" name="Rounded Rectangle 5">
            <a:extLst>
              <a:ext uri="{FF2B5EF4-FFF2-40B4-BE49-F238E27FC236}">
                <a16:creationId xmlns:a16="http://schemas.microsoft.com/office/drawing/2014/main" id="{B187FDCD-2756-0BDB-C5D2-B9C3B1FFD0DD}"/>
              </a:ext>
            </a:extLst>
          </p:cNvPr>
          <p:cNvSpPr/>
          <p:nvPr/>
        </p:nvSpPr>
        <p:spPr>
          <a:xfrm>
            <a:off x="1201594" y="1346748"/>
            <a:ext cx="8177375" cy="461306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19" name="my_assistant_app_launch_-_english_cc (1080p).mp4">
            <a:hlinkClick r:id="" action="ppaction://media"/>
            <a:extLst>
              <a:ext uri="{FF2B5EF4-FFF2-40B4-BE49-F238E27FC236}">
                <a16:creationId xmlns:a16="http://schemas.microsoft.com/office/drawing/2014/main" id="{97ECF2E0-CDD9-0CCC-A2E1-19F7E13A6CD3}"/>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227436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95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51AA40-01BC-352F-9EB0-04B411291020}"/>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7448625F-928B-0EFA-5CFB-7070B81600BB}"/>
              </a:ext>
            </a:extLst>
          </p:cNvPr>
          <p:cNvSpPr/>
          <p:nvPr/>
        </p:nvSpPr>
        <p:spPr>
          <a:xfrm>
            <a:off x="393172" y="1757410"/>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 name="Footer Placeholder 4">
            <a:extLst>
              <a:ext uri="{FF2B5EF4-FFF2-40B4-BE49-F238E27FC236}">
                <a16:creationId xmlns:a16="http://schemas.microsoft.com/office/drawing/2014/main" id="{830F9794-796F-DC34-C84E-EB974E02CB17}"/>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B5D7C76F-9400-A840-13BD-24A1F2A1EA6D}"/>
              </a:ext>
            </a:extLst>
          </p:cNvPr>
          <p:cNvSpPr>
            <a:spLocks noGrp="1"/>
          </p:cNvSpPr>
          <p:nvPr>
            <p:ph type="sldNum" sz="quarter" idx="4"/>
          </p:nvPr>
        </p:nvSpPr>
        <p:spPr/>
        <p:txBody>
          <a:bodyPr/>
          <a:lstStyle/>
          <a:p>
            <a:fld id="{CC016F9F-E390-8549-93F9-91A8D6CA4677}" type="slidenum">
              <a:rPr lang="en-US" smtClean="0"/>
              <a:pPr/>
              <a:t>19</a:t>
            </a:fld>
            <a:endParaRPr lang="en-US"/>
          </a:p>
        </p:txBody>
      </p:sp>
      <p:sp>
        <p:nvSpPr>
          <p:cNvPr id="8" name="TextBox 7">
            <a:extLst>
              <a:ext uri="{FF2B5EF4-FFF2-40B4-BE49-F238E27FC236}">
                <a16:creationId xmlns:a16="http://schemas.microsoft.com/office/drawing/2014/main" id="{CE1B39D4-02B6-1DC7-3D9D-84236E28815D}"/>
              </a:ext>
            </a:extLst>
          </p:cNvPr>
          <p:cNvSpPr txBox="1"/>
          <p:nvPr/>
        </p:nvSpPr>
        <p:spPr>
          <a:xfrm>
            <a:off x="848165" y="2213256"/>
            <a:ext cx="2481975" cy="230048"/>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Standalone</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C92AD9F3-966E-5D4C-E77A-25EFDD8A645B}"/>
              </a:ext>
            </a:extLst>
          </p:cNvPr>
          <p:cNvCxnSpPr>
            <a:cxnSpLocks/>
          </p:cNvCxnSpPr>
          <p:nvPr/>
        </p:nvCxnSpPr>
        <p:spPr>
          <a:xfrm>
            <a:off x="1466484" y="2751047"/>
            <a:ext cx="146754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D22FB89-6AF6-4704-2188-18BE251928B5}"/>
              </a:ext>
            </a:extLst>
          </p:cNvPr>
          <p:cNvSpPr txBox="1"/>
          <p:nvPr/>
        </p:nvSpPr>
        <p:spPr>
          <a:xfrm>
            <a:off x="702703" y="3046772"/>
            <a:ext cx="3204183" cy="338554"/>
          </a:xfrm>
          <a:prstGeom prst="rect">
            <a:avLst/>
          </a:prstGeom>
          <a:noFill/>
        </p:spPr>
        <p:txBody>
          <a:bodyPr wrap="square" rtlCol="0">
            <a:spAutoFit/>
          </a:bodyPr>
          <a:lstStyle/>
          <a:p>
            <a:pPr>
              <a:spcAft>
                <a:spcPts val="1200"/>
              </a:spcAft>
            </a:pPr>
            <a:r>
              <a:rPr lang="en-IN" sz="1600" b="1" i="0">
                <a:solidFill>
                  <a:srgbClr val="FFC000"/>
                </a:solidFill>
                <a:effectLst/>
                <a:latin typeface="Bogle" panose="020B0503020203060203" pitchFamily="34" charset="77"/>
              </a:rPr>
              <a:t>https://</a:t>
            </a:r>
            <a:r>
              <a:rPr lang="en-IN" sz="1600" b="1" i="0" err="1">
                <a:solidFill>
                  <a:srgbClr val="FFC000"/>
                </a:solidFill>
                <a:effectLst/>
                <a:latin typeface="Bogle" panose="020B0503020203060203" pitchFamily="34" charset="77"/>
              </a:rPr>
              <a:t>myassistant.walmart.com</a:t>
            </a:r>
            <a:r>
              <a:rPr lang="en-IN" sz="1600" b="1" i="0">
                <a:solidFill>
                  <a:srgbClr val="FFC000"/>
                </a:solidFill>
                <a:effectLst/>
                <a:latin typeface="Bogle" panose="020B0503020203060203" pitchFamily="34" charset="77"/>
              </a:rPr>
              <a:t>/</a:t>
            </a:r>
            <a:endParaRPr lang="en-US" sz="16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4CE8CC50-B425-FC1F-D865-87D3E1FEA76C}"/>
              </a:ext>
            </a:extLst>
          </p:cNvPr>
          <p:cNvSpPr/>
          <p:nvPr/>
        </p:nvSpPr>
        <p:spPr>
          <a:xfrm>
            <a:off x="4312200" y="1757782"/>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46B7D91F-61E0-26A3-589F-A5D8798ECF48}"/>
              </a:ext>
            </a:extLst>
          </p:cNvPr>
          <p:cNvSpPr txBox="1"/>
          <p:nvPr/>
        </p:nvSpPr>
        <p:spPr>
          <a:xfrm>
            <a:off x="4119880" y="2195472"/>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1353DB8E-52BF-1857-8C27-488268DED375}"/>
              </a:ext>
            </a:extLst>
          </p:cNvPr>
          <p:cNvCxnSpPr>
            <a:cxnSpLocks/>
          </p:cNvCxnSpPr>
          <p:nvPr/>
        </p:nvCxnSpPr>
        <p:spPr>
          <a:xfrm>
            <a:off x="5218934" y="263725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511A2CF-89DD-E4BE-DADB-8F0C4CB7058F}"/>
              </a:ext>
            </a:extLst>
          </p:cNvPr>
          <p:cNvSpPr txBox="1"/>
          <p:nvPr/>
        </p:nvSpPr>
        <p:spPr>
          <a:xfrm>
            <a:off x="4617031" y="3010578"/>
            <a:ext cx="3839402" cy="338554"/>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https://</a:t>
            </a:r>
            <a:r>
              <a:rPr lang="en-US" sz="1600" err="1">
                <a:solidFill>
                  <a:srgbClr val="FFC000"/>
                </a:solidFill>
                <a:latin typeface="Bogle" panose="020B0503020203060203" pitchFamily="34" charset="77"/>
              </a:rPr>
              <a:t>campus.walmart.com</a:t>
            </a:r>
            <a:r>
              <a:rPr lang="en-US" sz="1600">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64C6892F-37F2-9E3F-E393-15429DE8A261}"/>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DB5CEA56-868E-922A-3008-360928328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788" y="1319284"/>
            <a:ext cx="825407" cy="825407"/>
          </a:xfrm>
          <a:prstGeom prst="rect">
            <a:avLst/>
          </a:prstGeom>
        </p:spPr>
      </p:pic>
      <p:sp>
        <p:nvSpPr>
          <p:cNvPr id="7" name="Rounded Rectangle 6">
            <a:extLst>
              <a:ext uri="{FF2B5EF4-FFF2-40B4-BE49-F238E27FC236}">
                <a16:creationId xmlns:a16="http://schemas.microsoft.com/office/drawing/2014/main" id="{7B84CFD6-00FB-F63C-5C24-E08F1BC936E4}"/>
              </a:ext>
            </a:extLst>
          </p:cNvPr>
          <p:cNvSpPr/>
          <p:nvPr/>
        </p:nvSpPr>
        <p:spPr>
          <a:xfrm>
            <a:off x="8236918" y="1759316"/>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21" name="Picture 20">
            <a:extLst>
              <a:ext uri="{FF2B5EF4-FFF2-40B4-BE49-F238E27FC236}">
                <a16:creationId xmlns:a16="http://schemas.microsoft.com/office/drawing/2014/main" id="{DB053774-4930-BBAF-894C-5DAC4989FE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5057" y="1303883"/>
            <a:ext cx="761477" cy="761477"/>
          </a:xfrm>
          <a:prstGeom prst="rect">
            <a:avLst/>
          </a:prstGeom>
        </p:spPr>
      </p:pic>
      <p:sp>
        <p:nvSpPr>
          <p:cNvPr id="22" name="TextBox 21">
            <a:extLst>
              <a:ext uri="{FF2B5EF4-FFF2-40B4-BE49-F238E27FC236}">
                <a16:creationId xmlns:a16="http://schemas.microsoft.com/office/drawing/2014/main" id="{DC867B68-EE04-9957-FCE0-B87988D6E981}"/>
              </a:ext>
            </a:extLst>
          </p:cNvPr>
          <p:cNvSpPr txBox="1"/>
          <p:nvPr/>
        </p:nvSpPr>
        <p:spPr>
          <a:xfrm>
            <a:off x="8072121" y="2111842"/>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Browser Extension</a:t>
            </a:r>
            <a:endParaRPr lang="en-US" sz="2000" b="1" spc="0">
              <a:solidFill>
                <a:schemeClr val="bg1"/>
              </a:solidFill>
              <a:latin typeface="Bogle" panose="020B0503020203060203" pitchFamily="34" charset="77"/>
            </a:endParaRPr>
          </a:p>
        </p:txBody>
      </p:sp>
      <p:sp>
        <p:nvSpPr>
          <p:cNvPr id="24" name="TextBox 23">
            <a:extLst>
              <a:ext uri="{FF2B5EF4-FFF2-40B4-BE49-F238E27FC236}">
                <a16:creationId xmlns:a16="http://schemas.microsoft.com/office/drawing/2014/main" id="{185310AA-E2FF-6F96-DEFF-7FFB1252F252}"/>
              </a:ext>
            </a:extLst>
          </p:cNvPr>
          <p:cNvSpPr txBox="1"/>
          <p:nvPr/>
        </p:nvSpPr>
        <p:spPr>
          <a:xfrm>
            <a:off x="8632017" y="3012416"/>
            <a:ext cx="3839402" cy="584775"/>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A plugin as side panel of the </a:t>
            </a:r>
            <a:br>
              <a:rPr lang="en-US" sz="1600">
                <a:solidFill>
                  <a:srgbClr val="FFC000"/>
                </a:solidFill>
                <a:latin typeface="Bogle" panose="020B0503020203060203" pitchFamily="34" charset="77"/>
              </a:rPr>
            </a:br>
            <a:r>
              <a:rPr lang="en-US" sz="1600">
                <a:solidFill>
                  <a:srgbClr val="FFC000"/>
                </a:solidFill>
                <a:latin typeface="Bogle" panose="020B0503020203060203" pitchFamily="34" charset="77"/>
              </a:rPr>
              <a:t>browser.</a:t>
            </a:r>
          </a:p>
        </p:txBody>
      </p:sp>
      <p:cxnSp>
        <p:nvCxnSpPr>
          <p:cNvPr id="2" name="Straight Connector 1">
            <a:extLst>
              <a:ext uri="{FF2B5EF4-FFF2-40B4-BE49-F238E27FC236}">
                <a16:creationId xmlns:a16="http://schemas.microsoft.com/office/drawing/2014/main" id="{B5F577C5-A8AA-AC5D-8F08-7878E2B13405}"/>
              </a:ext>
            </a:extLst>
          </p:cNvPr>
          <p:cNvCxnSpPr>
            <a:cxnSpLocks/>
          </p:cNvCxnSpPr>
          <p:nvPr/>
        </p:nvCxnSpPr>
        <p:spPr>
          <a:xfrm>
            <a:off x="9241421" y="262145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10F880-C33F-495E-1E89-E752EE0C00E2}"/>
              </a:ext>
            </a:extLst>
          </p:cNvPr>
          <p:cNvSpPr txBox="1"/>
          <p:nvPr/>
        </p:nvSpPr>
        <p:spPr>
          <a:xfrm>
            <a:off x="1032650" y="4947984"/>
            <a:ext cx="8556623" cy="923330"/>
          </a:xfrm>
          <a:prstGeom prst="rect">
            <a:avLst/>
          </a:prstGeom>
          <a:noFill/>
        </p:spPr>
        <p:txBody>
          <a:bodyPr wrap="square" rtlCol="0">
            <a:spAutoFit/>
          </a:bodyPr>
          <a:lstStyle/>
          <a:p>
            <a:pPr marL="285750" indent="-285750">
              <a:buFont typeface="Arial" panose="020B0604020202020204" pitchFamily="34" charset="0"/>
              <a:buChar char="•"/>
            </a:pPr>
            <a:r>
              <a:rPr lang="en-IN" b="0" i="0">
                <a:solidFill>
                  <a:srgbClr val="00FA00"/>
                </a:solidFill>
                <a:effectLst/>
                <a:latin typeface="-apple-system"/>
              </a:rPr>
              <a:t>20k active weekly users from this experience.</a:t>
            </a:r>
            <a:endParaRPr lang="en-IN">
              <a:solidFill>
                <a:srgbClr val="00FA00"/>
              </a:solidFill>
              <a:latin typeface="-apple-system"/>
            </a:endParaRPr>
          </a:p>
          <a:p>
            <a:pPr marL="285750" indent="-285750">
              <a:buFont typeface="Arial" panose="020B0604020202020204" pitchFamily="34" charset="0"/>
              <a:buChar char="•"/>
            </a:pPr>
            <a:r>
              <a:rPr lang="en-IN">
                <a:solidFill>
                  <a:srgbClr val="00FA00"/>
                </a:solidFill>
                <a:latin typeface="-apple-system"/>
              </a:rPr>
              <a:t>0.5 hr mins avg. time save * 55K home-office associates* 48 weeks avg. * $52 avg. cost ~ $6,86,40,000</a:t>
            </a:r>
            <a:endParaRPr lang="en-US">
              <a:solidFill>
                <a:srgbClr val="00FA00"/>
              </a:solidFill>
            </a:endParaRPr>
          </a:p>
        </p:txBody>
      </p:sp>
      <p:sp>
        <p:nvSpPr>
          <p:cNvPr id="31" name="TextBox 30">
            <a:extLst>
              <a:ext uri="{FF2B5EF4-FFF2-40B4-BE49-F238E27FC236}">
                <a16:creationId xmlns:a16="http://schemas.microsoft.com/office/drawing/2014/main" id="{EE2E4227-1D48-61BE-D298-C77D1944867A}"/>
              </a:ext>
            </a:extLst>
          </p:cNvPr>
          <p:cNvSpPr txBox="1"/>
          <p:nvPr/>
        </p:nvSpPr>
        <p:spPr>
          <a:xfrm>
            <a:off x="390495" y="525021"/>
            <a:ext cx="3764172" cy="461665"/>
          </a:xfrm>
          <a:prstGeom prst="rect">
            <a:avLst/>
          </a:prstGeom>
          <a:noFill/>
        </p:spPr>
        <p:txBody>
          <a:bodyPr wrap="none" rtlCol="0">
            <a:spAutoFit/>
          </a:bodyPr>
          <a:lstStyle/>
          <a:p>
            <a:r>
              <a:rPr lang="en-US" sz="2400" err="1">
                <a:solidFill>
                  <a:schemeClr val="accent2"/>
                </a:solidFill>
                <a:latin typeface="Oswald" pitchFamily="2" charset="77"/>
              </a:rPr>
              <a:t>MyAssistant</a:t>
            </a:r>
            <a:r>
              <a:rPr lang="en-US" sz="2400">
                <a:solidFill>
                  <a:schemeClr val="accent2"/>
                </a:solidFill>
                <a:latin typeface="Oswald" pitchFamily="2" charset="77"/>
              </a:rPr>
              <a:t>-  </a:t>
            </a:r>
            <a:r>
              <a:rPr lang="en-US" sz="2400">
                <a:solidFill>
                  <a:schemeClr val="accent1"/>
                </a:solidFill>
                <a:latin typeface="Oswald" pitchFamily="2" charset="77"/>
              </a:rPr>
              <a:t>Chrome Extension</a:t>
            </a:r>
            <a:endParaRPr lang="en-US" sz="2400"/>
          </a:p>
        </p:txBody>
      </p:sp>
      <p:pic>
        <p:nvPicPr>
          <p:cNvPr id="3" name="Picture 2" descr="A close-up of a logo&#10;&#10;Description automatically generated">
            <a:extLst>
              <a:ext uri="{FF2B5EF4-FFF2-40B4-BE49-F238E27FC236}">
                <a16:creationId xmlns:a16="http://schemas.microsoft.com/office/drawing/2014/main" id="{576578EE-F829-B289-9FF4-376722455F0B}"/>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5659087" y="1269646"/>
            <a:ext cx="873826" cy="87339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412003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par>
                                <p:cTn id="13" presetID="5"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strips(down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p:bldP spid="24"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348312" y="295337"/>
            <a:ext cx="11013056" cy="552660"/>
          </a:xfrm>
        </p:spPr>
        <p:txBody>
          <a:bodyPr/>
          <a:lstStyle/>
          <a:p>
            <a:r>
              <a:rPr lang="en-US"/>
              <a:t>MyAssistant</a:t>
            </a:r>
            <a:r>
              <a:rPr lang="en-US">
                <a:latin typeface="Oswald" pitchFamily="2" charset="77"/>
              </a:rPr>
              <a:t> </a:t>
            </a:r>
            <a:r>
              <a:rPr lang="en-US">
                <a:solidFill>
                  <a:srgbClr val="FFC021"/>
                </a:solidFill>
                <a:latin typeface="Oswald" pitchFamily="2" charset="77"/>
              </a:rPr>
              <a:t>Overview</a:t>
            </a:r>
          </a:p>
        </p:txBody>
      </p:sp>
      <p:sp>
        <p:nvSpPr>
          <p:cNvPr id="2" name="TextBox 1">
            <a:extLst>
              <a:ext uri="{FF2B5EF4-FFF2-40B4-BE49-F238E27FC236}">
                <a16:creationId xmlns:a16="http://schemas.microsoft.com/office/drawing/2014/main" id="{27950B4F-D322-3B39-19E4-C8D6420D630D}"/>
              </a:ext>
            </a:extLst>
          </p:cNvPr>
          <p:cNvSpPr txBox="1"/>
          <p:nvPr/>
        </p:nvSpPr>
        <p:spPr>
          <a:xfrm>
            <a:off x="1684919" y="930489"/>
            <a:ext cx="4932217" cy="646331"/>
          </a:xfrm>
          <a:prstGeom prst="rect">
            <a:avLst/>
          </a:prstGeom>
          <a:noFill/>
        </p:spPr>
        <p:txBody>
          <a:bodyPr wrap="square" rtlCol="0">
            <a:spAutoFit/>
          </a:bodyPr>
          <a:lstStyle/>
          <a:p>
            <a:r>
              <a:rPr lang="en-US" sz="1200" b="0">
                <a:solidFill>
                  <a:srgbClr val="00FA00"/>
                </a:solidFill>
                <a:latin typeface="Bogle" panose="020B0503020203060203" pitchFamily="34" charset="0"/>
              </a:rPr>
              <a:t>Internally managed Gen AI Platform to drive Associate Productivity for 2.1 million Walmart associates.</a:t>
            </a:r>
            <a:endParaRPr lang="en-US" sz="1200">
              <a:solidFill>
                <a:srgbClr val="00FA00"/>
              </a:solidFill>
            </a:endParaRPr>
          </a:p>
          <a:p>
            <a:endParaRPr lang="en-US" sz="1200"/>
          </a:p>
        </p:txBody>
      </p:sp>
      <p:pic>
        <p:nvPicPr>
          <p:cNvPr id="7" name="Picture 6" descr="A close-up of a logo&#10;&#10;Description automatically generated">
            <a:extLst>
              <a:ext uri="{FF2B5EF4-FFF2-40B4-BE49-F238E27FC236}">
                <a16:creationId xmlns:a16="http://schemas.microsoft.com/office/drawing/2014/main" id="{F654875B-A099-792D-6C4E-02EF17D8EBB2}"/>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445228" y="969217"/>
            <a:ext cx="880338" cy="8799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blurRad="6350" stA="50000" endA="300" endPos="55000" dir="5400000" sy="-100000" algn="bl" rotWithShape="0"/>
          </a:effectLst>
        </p:spPr>
      </p:pic>
      <p:pic>
        <p:nvPicPr>
          <p:cNvPr id="14" name="Image 0" descr="preencoded.png">
            <a:extLst>
              <a:ext uri="{FF2B5EF4-FFF2-40B4-BE49-F238E27FC236}">
                <a16:creationId xmlns:a16="http://schemas.microsoft.com/office/drawing/2014/main" id="{F5511BD3-ED00-A3F8-285E-6919CB84D526}"/>
              </a:ext>
            </a:extLst>
          </p:cNvPr>
          <p:cNvPicPr>
            <a:picLocks noChangeAspect="1"/>
          </p:cNvPicPr>
          <p:nvPr/>
        </p:nvPicPr>
        <p:blipFill>
          <a:blip r:embed="rId5">
            <a:alphaModFix amt="39000"/>
          </a:blip>
          <a:stretch>
            <a:fillRect/>
          </a:stretch>
        </p:blipFill>
        <p:spPr>
          <a:xfrm>
            <a:off x="8127766" y="34788"/>
            <a:ext cx="4064234" cy="6823212"/>
          </a:xfrm>
          <a:prstGeom prst="rect">
            <a:avLst/>
          </a:prstGeom>
          <a:effectLst>
            <a:reflection endPos="65000" dist="50800" dir="5400000" sy="-100000" algn="bl" rotWithShape="0"/>
            <a:softEdge rad="751936"/>
          </a:effectLst>
        </p:spPr>
      </p:pic>
      <p:grpSp>
        <p:nvGrpSpPr>
          <p:cNvPr id="246" name="Group 245">
            <a:extLst>
              <a:ext uri="{FF2B5EF4-FFF2-40B4-BE49-F238E27FC236}">
                <a16:creationId xmlns:a16="http://schemas.microsoft.com/office/drawing/2014/main" id="{B3A22A0B-F757-1FE0-597C-AEA440D9ECDD}"/>
              </a:ext>
            </a:extLst>
          </p:cNvPr>
          <p:cNvGrpSpPr/>
          <p:nvPr/>
        </p:nvGrpSpPr>
        <p:grpSpPr>
          <a:xfrm>
            <a:off x="655076" y="1339259"/>
            <a:ext cx="7552022" cy="5559987"/>
            <a:chOff x="491778" y="4995331"/>
            <a:chExt cx="7552022" cy="5559987"/>
          </a:xfrm>
        </p:grpSpPr>
        <p:sp>
          <p:nvSpPr>
            <p:cNvPr id="163" name="Rounded Rectangle 162">
              <a:extLst>
                <a:ext uri="{FF2B5EF4-FFF2-40B4-BE49-F238E27FC236}">
                  <a16:creationId xmlns:a16="http://schemas.microsoft.com/office/drawing/2014/main" id="{57130D52-BBE3-E7EC-C439-EAC294545FD4}"/>
                </a:ext>
              </a:extLst>
            </p:cNvPr>
            <p:cNvSpPr/>
            <p:nvPr/>
          </p:nvSpPr>
          <p:spPr>
            <a:xfrm>
              <a:off x="491778" y="5121574"/>
              <a:ext cx="7552022" cy="517193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65" name="Oval 164">
              <a:extLst>
                <a:ext uri="{FF2B5EF4-FFF2-40B4-BE49-F238E27FC236}">
                  <a16:creationId xmlns:a16="http://schemas.microsoft.com/office/drawing/2014/main" id="{7F435CD8-BFDE-85EB-5803-9C5AF043FE81}"/>
                </a:ext>
              </a:extLst>
            </p:cNvPr>
            <p:cNvSpPr/>
            <p:nvPr/>
          </p:nvSpPr>
          <p:spPr>
            <a:xfrm>
              <a:off x="1581776" y="5879699"/>
              <a:ext cx="5832236" cy="4084096"/>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a:extLst>
                <a:ext uri="{FF2B5EF4-FFF2-40B4-BE49-F238E27FC236}">
                  <a16:creationId xmlns:a16="http://schemas.microsoft.com/office/drawing/2014/main" id="{67AF9D4B-4A01-33A9-05E6-8B0D62F7DA7B}"/>
                </a:ext>
              </a:extLst>
            </p:cNvPr>
            <p:cNvSpPr txBox="1"/>
            <p:nvPr/>
          </p:nvSpPr>
          <p:spPr>
            <a:xfrm>
              <a:off x="3841849" y="8553009"/>
              <a:ext cx="1539833" cy="276999"/>
            </a:xfrm>
            <a:prstGeom prst="rect">
              <a:avLst/>
            </a:prstGeom>
            <a:noFill/>
          </p:spPr>
          <p:txBody>
            <a:bodyPr wrap="square" rtlCol="0">
              <a:spAutoFit/>
            </a:bodyPr>
            <a:lstStyle/>
            <a:p>
              <a:pPr algn="ctr"/>
              <a:r>
                <a:rPr lang="en-US" sz="1200">
                  <a:solidFill>
                    <a:schemeClr val="accent4"/>
                  </a:solidFill>
                  <a:latin typeface="Oswald" panose="02000503000000000000" pitchFamily="2" charset="0"/>
                </a:rPr>
                <a:t>Advantages</a:t>
              </a:r>
            </a:p>
          </p:txBody>
        </p:sp>
        <p:grpSp>
          <p:nvGrpSpPr>
            <p:cNvPr id="166" name="Group 165">
              <a:extLst>
                <a:ext uri="{FF2B5EF4-FFF2-40B4-BE49-F238E27FC236}">
                  <a16:creationId xmlns:a16="http://schemas.microsoft.com/office/drawing/2014/main" id="{C0C05DE2-D9E3-AA81-8B10-F5EB9A9D316E}"/>
                </a:ext>
              </a:extLst>
            </p:cNvPr>
            <p:cNvGrpSpPr/>
            <p:nvPr/>
          </p:nvGrpSpPr>
          <p:grpSpPr>
            <a:xfrm>
              <a:off x="3301521" y="6563471"/>
              <a:ext cx="2535382" cy="2535382"/>
              <a:chOff x="4862945" y="2050473"/>
              <a:chExt cx="2535382" cy="2535382"/>
            </a:xfrm>
            <a:effectLst>
              <a:outerShdw blurRad="393700" dist="304800" dir="5400000" algn="t" rotWithShape="0">
                <a:prstClr val="black">
                  <a:alpha val="40000"/>
                </a:prstClr>
              </a:outerShdw>
            </a:effectLst>
            <a:scene3d>
              <a:camera prst="isometricOffAxis1Top"/>
              <a:lightRig rig="threePt" dir="t"/>
            </a:scene3d>
          </p:grpSpPr>
          <p:sp>
            <p:nvSpPr>
              <p:cNvPr id="167" name="Oval 166">
                <a:extLst>
                  <a:ext uri="{FF2B5EF4-FFF2-40B4-BE49-F238E27FC236}">
                    <a16:creationId xmlns:a16="http://schemas.microsoft.com/office/drawing/2014/main" id="{1B627258-E8B6-8B52-0932-BD0C321DC9F4}"/>
                  </a:ext>
                </a:extLst>
              </p:cNvPr>
              <p:cNvSpPr/>
              <p:nvPr/>
            </p:nvSpPr>
            <p:spPr>
              <a:xfrm>
                <a:off x="4862945" y="2050473"/>
                <a:ext cx="2535382" cy="2535382"/>
              </a:xfrm>
              <a:prstGeom prst="ellipse">
                <a:avLst/>
              </a:prstGeom>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4A89BA5C-7E98-2CAC-DCD6-42F4A122AEFD}"/>
                  </a:ext>
                </a:extLst>
              </p:cNvPr>
              <p:cNvSpPr/>
              <p:nvPr/>
            </p:nvSpPr>
            <p:spPr>
              <a:xfrm>
                <a:off x="5403273" y="2590801"/>
                <a:ext cx="1454727" cy="1454727"/>
              </a:xfrm>
              <a:prstGeom prst="ellipse">
                <a:avLst/>
              </a:prstGeom>
              <a:solidFill>
                <a:schemeClr val="bg1"/>
              </a:solidFill>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9" name="Group 168">
              <a:extLst>
                <a:ext uri="{FF2B5EF4-FFF2-40B4-BE49-F238E27FC236}">
                  <a16:creationId xmlns:a16="http://schemas.microsoft.com/office/drawing/2014/main" id="{F74DA586-BFEF-0502-7C49-9218A9566FF7}"/>
                </a:ext>
              </a:extLst>
            </p:cNvPr>
            <p:cNvGrpSpPr/>
            <p:nvPr/>
          </p:nvGrpSpPr>
          <p:grpSpPr>
            <a:xfrm>
              <a:off x="1310959" y="6032323"/>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170" name="Oval 169">
                <a:extLst>
                  <a:ext uri="{FF2B5EF4-FFF2-40B4-BE49-F238E27FC236}">
                    <a16:creationId xmlns:a16="http://schemas.microsoft.com/office/drawing/2014/main" id="{76C7D5E8-CD0D-D325-FCD7-F5AD3D32A501}"/>
                  </a:ext>
                </a:extLst>
              </p:cNvPr>
              <p:cNvSpPr/>
              <p:nvPr/>
            </p:nvSpPr>
            <p:spPr>
              <a:xfrm>
                <a:off x="4862945" y="2050473"/>
                <a:ext cx="2535382" cy="2535382"/>
              </a:xfrm>
              <a:prstGeom prst="ellipse">
                <a:avLst/>
              </a:prstGeom>
              <a:solidFill>
                <a:srgbClr val="00B05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D40570D-4213-9DAE-48DF-18D38369E596}"/>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720E49CE-EA7F-3D1C-F7B6-5F65ED17E630}"/>
                </a:ext>
              </a:extLst>
            </p:cNvPr>
            <p:cNvGrpSpPr/>
            <p:nvPr/>
          </p:nvGrpSpPr>
          <p:grpSpPr>
            <a:xfrm>
              <a:off x="3704567" y="4995331"/>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173" name="Oval 172">
                <a:extLst>
                  <a:ext uri="{FF2B5EF4-FFF2-40B4-BE49-F238E27FC236}">
                    <a16:creationId xmlns:a16="http://schemas.microsoft.com/office/drawing/2014/main" id="{533AC25B-F125-21CD-2CC4-03DD0C60420B}"/>
                  </a:ext>
                </a:extLst>
              </p:cNvPr>
              <p:cNvSpPr/>
              <p:nvPr/>
            </p:nvSpPr>
            <p:spPr>
              <a:xfrm>
                <a:off x="4862945" y="2050473"/>
                <a:ext cx="2535382" cy="2535382"/>
              </a:xfrm>
              <a:prstGeom prst="ellipse">
                <a:avLst/>
              </a:prstGeom>
              <a:solidFill>
                <a:srgbClr val="00B0F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76C451A-3C27-9810-2A08-D9050EA612B5}"/>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a:extLst>
                <a:ext uri="{FF2B5EF4-FFF2-40B4-BE49-F238E27FC236}">
                  <a16:creationId xmlns:a16="http://schemas.microsoft.com/office/drawing/2014/main" id="{8FF5D7F4-CB2E-238F-2AA0-4C3B1474875C}"/>
                </a:ext>
              </a:extLst>
            </p:cNvPr>
            <p:cNvGrpSpPr/>
            <p:nvPr/>
          </p:nvGrpSpPr>
          <p:grpSpPr>
            <a:xfrm>
              <a:off x="6456359" y="8000956"/>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176" name="Oval 175">
                <a:extLst>
                  <a:ext uri="{FF2B5EF4-FFF2-40B4-BE49-F238E27FC236}">
                    <a16:creationId xmlns:a16="http://schemas.microsoft.com/office/drawing/2014/main" id="{F104AE6D-73BE-B1EE-D15B-2F274202CCBF}"/>
                  </a:ext>
                </a:extLst>
              </p:cNvPr>
              <p:cNvSpPr/>
              <p:nvPr/>
            </p:nvSpPr>
            <p:spPr>
              <a:xfrm>
                <a:off x="4862945" y="2050473"/>
                <a:ext cx="2535382" cy="2535382"/>
              </a:xfrm>
              <a:prstGeom prst="ellipse">
                <a:avLst/>
              </a:prstGeom>
              <a:solidFill>
                <a:srgbClr val="FF9933"/>
              </a:solidFill>
              <a:ln>
                <a:noFill/>
              </a:ln>
              <a:effectLst>
                <a:outerShdw blurRad="190500" dist="1270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FB0F560-20FD-B934-1136-F0F7250093B6}"/>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65425771-36A0-BFA0-82E9-E658E903D5AF}"/>
                </a:ext>
              </a:extLst>
            </p:cNvPr>
            <p:cNvGrpSpPr/>
            <p:nvPr/>
          </p:nvGrpSpPr>
          <p:grpSpPr>
            <a:xfrm>
              <a:off x="6299097" y="6116134"/>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179" name="Oval 178">
                <a:extLst>
                  <a:ext uri="{FF2B5EF4-FFF2-40B4-BE49-F238E27FC236}">
                    <a16:creationId xmlns:a16="http://schemas.microsoft.com/office/drawing/2014/main" id="{E7310C7F-8D60-3C9E-5E28-184E2220051D}"/>
                  </a:ext>
                </a:extLst>
              </p:cNvPr>
              <p:cNvSpPr/>
              <p:nvPr/>
            </p:nvSpPr>
            <p:spPr>
              <a:xfrm>
                <a:off x="4862945" y="2050473"/>
                <a:ext cx="2535382" cy="2535382"/>
              </a:xfrm>
              <a:prstGeom prst="ellipse">
                <a:avLst/>
              </a:prstGeom>
              <a:solidFill>
                <a:srgbClr val="7030A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85682ECA-D048-9719-BDD1-D293DB93EB1F}"/>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1" name="Group 180">
              <a:extLst>
                <a:ext uri="{FF2B5EF4-FFF2-40B4-BE49-F238E27FC236}">
                  <a16:creationId xmlns:a16="http://schemas.microsoft.com/office/drawing/2014/main" id="{438B4692-6796-6E6A-A8CB-B0AA2F17E17E}"/>
                </a:ext>
              </a:extLst>
            </p:cNvPr>
            <p:cNvGrpSpPr/>
            <p:nvPr/>
          </p:nvGrpSpPr>
          <p:grpSpPr>
            <a:xfrm>
              <a:off x="3883701" y="9015485"/>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182" name="Oval 181">
                <a:extLst>
                  <a:ext uri="{FF2B5EF4-FFF2-40B4-BE49-F238E27FC236}">
                    <a16:creationId xmlns:a16="http://schemas.microsoft.com/office/drawing/2014/main" id="{B3DEF885-BEE7-4663-5785-2CA948DF1F74}"/>
                  </a:ext>
                </a:extLst>
              </p:cNvPr>
              <p:cNvSpPr/>
              <p:nvPr/>
            </p:nvSpPr>
            <p:spPr>
              <a:xfrm>
                <a:off x="4862945" y="2050473"/>
                <a:ext cx="2535382" cy="2535382"/>
              </a:xfrm>
              <a:prstGeom prst="ellipse">
                <a:avLst/>
              </a:prstGeom>
              <a:solidFill>
                <a:srgbClr val="FF3399"/>
              </a:solidFill>
              <a:ln>
                <a:noFill/>
              </a:ln>
              <a:effectLst>
                <a:outerShdw blurRad="127000" dist="1905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6ACD7C91-F45C-359E-DA7E-2F0B6F737BE0}"/>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4" name="Group 183">
              <a:extLst>
                <a:ext uri="{FF2B5EF4-FFF2-40B4-BE49-F238E27FC236}">
                  <a16:creationId xmlns:a16="http://schemas.microsoft.com/office/drawing/2014/main" id="{EEB477A4-CEF4-9F2C-6295-C7BA89BE1BA5}"/>
                </a:ext>
              </a:extLst>
            </p:cNvPr>
            <p:cNvGrpSpPr/>
            <p:nvPr/>
          </p:nvGrpSpPr>
          <p:grpSpPr>
            <a:xfrm>
              <a:off x="1325465" y="8135438"/>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185" name="Oval 184">
                <a:extLst>
                  <a:ext uri="{FF2B5EF4-FFF2-40B4-BE49-F238E27FC236}">
                    <a16:creationId xmlns:a16="http://schemas.microsoft.com/office/drawing/2014/main" id="{C4CA5A26-4BB7-0B23-E2DE-73B2FDAC8E5C}"/>
                  </a:ext>
                </a:extLst>
              </p:cNvPr>
              <p:cNvSpPr/>
              <p:nvPr/>
            </p:nvSpPr>
            <p:spPr>
              <a:xfrm>
                <a:off x="4862945" y="2050473"/>
                <a:ext cx="2535382" cy="2535382"/>
              </a:xfrm>
              <a:prstGeom prst="ellipse">
                <a:avLst/>
              </a:prstGeom>
              <a:solidFill>
                <a:srgbClr val="333399"/>
              </a:solidFill>
              <a:ln>
                <a:noFill/>
              </a:ln>
              <a:effectLst>
                <a:outerShdw blurRad="127000" dist="190500" dir="8100000" algn="t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064496E4-EE08-3396-3B4F-ED66DC0182F7}"/>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7" name="Picture 186" descr="A close-up of a logo&#10;&#10;Description automatically generated">
              <a:extLst>
                <a:ext uri="{FF2B5EF4-FFF2-40B4-BE49-F238E27FC236}">
                  <a16:creationId xmlns:a16="http://schemas.microsoft.com/office/drawing/2014/main" id="{DF173B07-B031-87EC-2E8A-3A9A432CF5C9}"/>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3979847" y="6756694"/>
              <a:ext cx="1207591" cy="1206995"/>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88" name="Picture 10" descr="Free vector resume folder concept illustration">
              <a:extLst>
                <a:ext uri="{FF2B5EF4-FFF2-40B4-BE49-F238E27FC236}">
                  <a16:creationId xmlns:a16="http://schemas.microsoft.com/office/drawing/2014/main" id="{2F1B405F-FCC7-9D32-4E09-93F47E4C39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4143" y="6021290"/>
              <a:ext cx="869739" cy="869739"/>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189" name="Picture 4" descr="Free vector personal settings concept illustration">
              <a:extLst>
                <a:ext uri="{FF2B5EF4-FFF2-40B4-BE49-F238E27FC236}">
                  <a16:creationId xmlns:a16="http://schemas.microsoft.com/office/drawing/2014/main" id="{D0A5FF41-2F1B-85FF-50AA-4455D874D2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8024" y="5981593"/>
              <a:ext cx="825702" cy="825702"/>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190" name="Picture 6" descr="Free vector website faq section. user helpdesk, customer support, frequently asked questions. problem solution, quiz game confused man cartoon character.">
              <a:extLst>
                <a:ext uri="{FF2B5EF4-FFF2-40B4-BE49-F238E27FC236}">
                  <a16:creationId xmlns:a16="http://schemas.microsoft.com/office/drawing/2014/main" id="{AAC13036-C2C1-8448-3E02-E3FB1C075C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7606" y="9020472"/>
              <a:ext cx="766488" cy="766488"/>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191" name="Picture 8" descr="Free vector text files concept illustration">
              <a:extLst>
                <a:ext uri="{FF2B5EF4-FFF2-40B4-BE49-F238E27FC236}">
                  <a16:creationId xmlns:a16="http://schemas.microsoft.com/office/drawing/2014/main" id="{C310E080-23AC-AD95-18CD-48C1F831DE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6428" y="8200813"/>
              <a:ext cx="846636" cy="563973"/>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192" name="Picture 191">
              <a:extLst>
                <a:ext uri="{FF2B5EF4-FFF2-40B4-BE49-F238E27FC236}">
                  <a16:creationId xmlns:a16="http://schemas.microsoft.com/office/drawing/2014/main" id="{7C536C84-1135-8E81-04C8-0602DCC68812}"/>
                </a:ext>
              </a:extLst>
            </p:cNvPr>
            <p:cNvPicPr>
              <a:picLocks noChangeAspect="1"/>
            </p:cNvPicPr>
            <p:nvPr/>
          </p:nvPicPr>
          <p:blipFill>
            <a:blip r:embed="rId10">
              <a:extLst>
                <a:ext uri="{28A0092B-C50C-407E-A947-70E740481C1C}">
                  <a14:useLocalDpi xmlns:a14="http://schemas.microsoft.com/office/drawing/2010/main" val="0"/>
                </a:ext>
              </a:extLst>
            </a:blip>
            <a:srcRect l="19333" r="19333"/>
            <a:stretch/>
          </p:blipFill>
          <p:spPr>
            <a:xfrm>
              <a:off x="4086040" y="5078342"/>
              <a:ext cx="803155" cy="738235"/>
            </a:xfrm>
            <a:prstGeom prst="rect">
              <a:avLst/>
            </a:prstGeom>
            <a:effectLst>
              <a:softEdge rad="20263"/>
            </a:effectLst>
          </p:spPr>
        </p:pic>
        <p:sp>
          <p:nvSpPr>
            <p:cNvPr id="193" name="Text Placeholder 1">
              <a:extLst>
                <a:ext uri="{FF2B5EF4-FFF2-40B4-BE49-F238E27FC236}">
                  <a16:creationId xmlns:a16="http://schemas.microsoft.com/office/drawing/2014/main" id="{F052E254-BAF0-FB5E-AC0F-AF42D7B2C944}"/>
                </a:ext>
              </a:extLst>
            </p:cNvPr>
            <p:cNvSpPr txBox="1">
              <a:spLocks/>
            </p:cNvSpPr>
            <p:nvPr/>
          </p:nvSpPr>
          <p:spPr>
            <a:xfrm>
              <a:off x="557961" y="8406410"/>
              <a:ext cx="1278697"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Quick, intuitive answer</a:t>
              </a:r>
              <a:endParaRPr lang="en-US" sz="1200">
                <a:solidFill>
                  <a:srgbClr val="FFC000"/>
                </a:solidFill>
              </a:endParaRPr>
            </a:p>
          </p:txBody>
        </p:sp>
        <p:sp>
          <p:nvSpPr>
            <p:cNvPr id="194" name="Text Placeholder 1">
              <a:extLst>
                <a:ext uri="{FF2B5EF4-FFF2-40B4-BE49-F238E27FC236}">
                  <a16:creationId xmlns:a16="http://schemas.microsoft.com/office/drawing/2014/main" id="{B69A3565-F774-12EF-C428-A8673D17A69C}"/>
                </a:ext>
              </a:extLst>
            </p:cNvPr>
            <p:cNvSpPr txBox="1">
              <a:spLocks/>
            </p:cNvSpPr>
            <p:nvPr/>
          </p:nvSpPr>
          <p:spPr>
            <a:xfrm>
              <a:off x="718157" y="6211372"/>
              <a:ext cx="1019404"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Personalized Experience</a:t>
              </a:r>
            </a:p>
          </p:txBody>
        </p:sp>
        <p:sp>
          <p:nvSpPr>
            <p:cNvPr id="195" name="Text Placeholder 1">
              <a:extLst>
                <a:ext uri="{FF2B5EF4-FFF2-40B4-BE49-F238E27FC236}">
                  <a16:creationId xmlns:a16="http://schemas.microsoft.com/office/drawing/2014/main" id="{00C8D11B-0E3E-8C9B-3554-7623E54FC81F}"/>
                </a:ext>
              </a:extLst>
            </p:cNvPr>
            <p:cNvSpPr txBox="1">
              <a:spLocks/>
            </p:cNvSpPr>
            <p:nvPr/>
          </p:nvSpPr>
          <p:spPr>
            <a:xfrm>
              <a:off x="3120864" y="9326115"/>
              <a:ext cx="1079984"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Predesigned Questions</a:t>
              </a:r>
            </a:p>
          </p:txBody>
        </p:sp>
        <p:sp>
          <p:nvSpPr>
            <p:cNvPr id="196" name="Text Placeholder 1">
              <a:extLst>
                <a:ext uri="{FF2B5EF4-FFF2-40B4-BE49-F238E27FC236}">
                  <a16:creationId xmlns:a16="http://schemas.microsoft.com/office/drawing/2014/main" id="{D986F5B6-20C0-6E33-19A9-8C049F2853B3}"/>
                </a:ext>
              </a:extLst>
            </p:cNvPr>
            <p:cNvSpPr txBox="1">
              <a:spLocks/>
            </p:cNvSpPr>
            <p:nvPr/>
          </p:nvSpPr>
          <p:spPr>
            <a:xfrm>
              <a:off x="5423534" y="6456159"/>
              <a:ext cx="1580169"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Domain specific Information</a:t>
              </a:r>
            </a:p>
          </p:txBody>
        </p:sp>
        <p:sp>
          <p:nvSpPr>
            <p:cNvPr id="197" name="Text Placeholder 1">
              <a:extLst>
                <a:ext uri="{FF2B5EF4-FFF2-40B4-BE49-F238E27FC236}">
                  <a16:creationId xmlns:a16="http://schemas.microsoft.com/office/drawing/2014/main" id="{B578E9D0-8E44-1FE8-31FE-B5F5CD21DD79}"/>
                </a:ext>
              </a:extLst>
            </p:cNvPr>
            <p:cNvSpPr txBox="1">
              <a:spLocks/>
            </p:cNvSpPr>
            <p:nvPr/>
          </p:nvSpPr>
          <p:spPr>
            <a:xfrm>
              <a:off x="5256767" y="8722684"/>
              <a:ext cx="1503193" cy="5955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Upload and ask questions on any document</a:t>
              </a:r>
              <a:endParaRPr lang="en-US" sz="1200">
                <a:solidFill>
                  <a:srgbClr val="FFC000"/>
                </a:solidFill>
              </a:endParaRPr>
            </a:p>
          </p:txBody>
        </p:sp>
        <p:pic>
          <p:nvPicPr>
            <p:cNvPr id="198" name="Picture 2" descr="Free vector multi-device targeting concept illustration">
              <a:extLst>
                <a:ext uri="{FF2B5EF4-FFF2-40B4-BE49-F238E27FC236}">
                  <a16:creationId xmlns:a16="http://schemas.microsoft.com/office/drawing/2014/main" id="{A27A6AEC-3EA2-3C56-CF45-0AEAAD7007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94960" y="8088861"/>
              <a:ext cx="827672" cy="827672"/>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sp>
          <p:nvSpPr>
            <p:cNvPr id="199" name="TextBox 198">
              <a:extLst>
                <a:ext uri="{FF2B5EF4-FFF2-40B4-BE49-F238E27FC236}">
                  <a16:creationId xmlns:a16="http://schemas.microsoft.com/office/drawing/2014/main" id="{279AFDEC-8892-114E-4A01-576A7DBEAC6E}"/>
                </a:ext>
              </a:extLst>
            </p:cNvPr>
            <p:cNvSpPr txBox="1"/>
            <p:nvPr/>
          </p:nvSpPr>
          <p:spPr>
            <a:xfrm>
              <a:off x="3014675" y="5149323"/>
              <a:ext cx="833661" cy="646331"/>
            </a:xfrm>
            <a:prstGeom prst="rect">
              <a:avLst/>
            </a:prstGeom>
            <a:noFill/>
          </p:spPr>
          <p:txBody>
            <a:bodyPr wrap="square">
              <a:spAutoFit/>
            </a:bodyPr>
            <a:lstStyle/>
            <a:p>
              <a:r>
                <a:rPr lang="en-US" sz="1200">
                  <a:solidFill>
                    <a:srgbClr val="FFC000"/>
                  </a:solidFill>
                </a:rPr>
                <a:t>Maintain Walmart Privacy</a:t>
              </a:r>
            </a:p>
          </p:txBody>
        </p:sp>
      </p:grpSp>
      <p:grpSp>
        <p:nvGrpSpPr>
          <p:cNvPr id="243" name="Group 242">
            <a:extLst>
              <a:ext uri="{FF2B5EF4-FFF2-40B4-BE49-F238E27FC236}">
                <a16:creationId xmlns:a16="http://schemas.microsoft.com/office/drawing/2014/main" id="{86112123-F479-0F8F-ACBE-5B0FE703B6D0}"/>
              </a:ext>
            </a:extLst>
          </p:cNvPr>
          <p:cNvGrpSpPr/>
          <p:nvPr/>
        </p:nvGrpSpPr>
        <p:grpSpPr>
          <a:xfrm>
            <a:off x="470268" y="1432650"/>
            <a:ext cx="10845808" cy="2617528"/>
            <a:chOff x="491778" y="1914726"/>
            <a:chExt cx="10845808" cy="2617528"/>
          </a:xfrm>
        </p:grpSpPr>
        <p:sp>
          <p:nvSpPr>
            <p:cNvPr id="225" name="Rounded Rectangle 224">
              <a:extLst>
                <a:ext uri="{FF2B5EF4-FFF2-40B4-BE49-F238E27FC236}">
                  <a16:creationId xmlns:a16="http://schemas.microsoft.com/office/drawing/2014/main" id="{46EB6676-AFED-C615-C481-542483C6CDF8}"/>
                </a:ext>
              </a:extLst>
            </p:cNvPr>
            <p:cNvSpPr/>
            <p:nvPr/>
          </p:nvSpPr>
          <p:spPr>
            <a:xfrm>
              <a:off x="491778" y="2166140"/>
              <a:ext cx="2340000" cy="234139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1200" b="1">
                <a:solidFill>
                  <a:srgbClr val="112756"/>
                </a:solidFill>
                <a:latin typeface="Bogle" panose="020B0503020203060203" pitchFamily="34" charset="77"/>
              </a:endParaRPr>
            </a:p>
          </p:txBody>
        </p:sp>
        <p:sp>
          <p:nvSpPr>
            <p:cNvPr id="226" name="TextBox 225">
              <a:extLst>
                <a:ext uri="{FF2B5EF4-FFF2-40B4-BE49-F238E27FC236}">
                  <a16:creationId xmlns:a16="http://schemas.microsoft.com/office/drawing/2014/main" id="{265BF00A-6377-B968-42E0-94227150764C}"/>
                </a:ext>
              </a:extLst>
            </p:cNvPr>
            <p:cNvSpPr txBox="1"/>
            <p:nvPr/>
          </p:nvSpPr>
          <p:spPr>
            <a:xfrm>
              <a:off x="655076" y="2356398"/>
              <a:ext cx="1886653" cy="268397"/>
            </a:xfrm>
            <a:prstGeom prst="rect">
              <a:avLst/>
            </a:prstGeom>
            <a:noFill/>
          </p:spPr>
          <p:txBody>
            <a:bodyPr wrap="square" rtlCol="0">
              <a:noAutofit/>
            </a:bodyPr>
            <a:lstStyle/>
            <a:p>
              <a:pPr algn="ctr">
                <a:lnSpc>
                  <a:spcPct val="110000"/>
                </a:lnSpc>
                <a:spcBef>
                  <a:spcPts val="600"/>
                </a:spcBef>
              </a:pPr>
              <a:r>
                <a:rPr lang="en-US" sz="1200" b="1">
                  <a:solidFill>
                    <a:schemeClr val="bg1"/>
                  </a:solidFill>
                  <a:latin typeface="Bogle" panose="020B0503020203060203" pitchFamily="34" charset="77"/>
                </a:rPr>
                <a:t>Conventional </a:t>
              </a:r>
              <a:r>
                <a:rPr lang="en-US" sz="1200" b="1" err="1">
                  <a:solidFill>
                    <a:schemeClr val="bg1"/>
                  </a:solidFill>
                  <a:latin typeface="Bogle" panose="020B0503020203060203" pitchFamily="34" charset="77"/>
                </a:rPr>
                <a:t>ChatBot</a:t>
              </a:r>
              <a:endParaRPr lang="en-US" sz="1200" b="1" spc="0">
                <a:solidFill>
                  <a:schemeClr val="bg1"/>
                </a:solidFill>
                <a:latin typeface="Bogle" panose="020B0503020203060203" pitchFamily="34" charset="77"/>
              </a:endParaRPr>
            </a:p>
          </p:txBody>
        </p:sp>
        <p:cxnSp>
          <p:nvCxnSpPr>
            <p:cNvPr id="227" name="Straight Connector 226">
              <a:extLst>
                <a:ext uri="{FF2B5EF4-FFF2-40B4-BE49-F238E27FC236}">
                  <a16:creationId xmlns:a16="http://schemas.microsoft.com/office/drawing/2014/main" id="{B0FD24C4-79C6-97BC-0CB1-FB9F8B0575F3}"/>
                </a:ext>
              </a:extLst>
            </p:cNvPr>
            <p:cNvCxnSpPr>
              <a:cxnSpLocks/>
            </p:cNvCxnSpPr>
            <p:nvPr/>
          </p:nvCxnSpPr>
          <p:spPr>
            <a:xfrm>
              <a:off x="885397" y="2697709"/>
              <a:ext cx="1494824"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28" name="Rounded Rectangle 227">
              <a:extLst>
                <a:ext uri="{FF2B5EF4-FFF2-40B4-BE49-F238E27FC236}">
                  <a16:creationId xmlns:a16="http://schemas.microsoft.com/office/drawing/2014/main" id="{523A449F-966A-D4AF-3DDB-E6C4563E0D49}"/>
                </a:ext>
              </a:extLst>
            </p:cNvPr>
            <p:cNvSpPr/>
            <p:nvPr/>
          </p:nvSpPr>
          <p:spPr>
            <a:xfrm>
              <a:off x="3350862" y="2172665"/>
              <a:ext cx="2340000" cy="234139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1200" b="1">
                <a:solidFill>
                  <a:srgbClr val="112756"/>
                </a:solidFill>
                <a:latin typeface="Bogle" panose="020B0503020203060203" pitchFamily="34" charset="77"/>
              </a:endParaRPr>
            </a:p>
          </p:txBody>
        </p:sp>
        <p:sp>
          <p:nvSpPr>
            <p:cNvPr id="229" name="TextBox 228">
              <a:extLst>
                <a:ext uri="{FF2B5EF4-FFF2-40B4-BE49-F238E27FC236}">
                  <a16:creationId xmlns:a16="http://schemas.microsoft.com/office/drawing/2014/main" id="{6BC7EE15-F2FD-E27E-CAE9-1F76049B02C0}"/>
                </a:ext>
              </a:extLst>
            </p:cNvPr>
            <p:cNvSpPr txBox="1"/>
            <p:nvPr/>
          </p:nvSpPr>
          <p:spPr>
            <a:xfrm>
              <a:off x="3657093" y="2352479"/>
              <a:ext cx="1886653" cy="268397"/>
            </a:xfrm>
            <a:prstGeom prst="rect">
              <a:avLst/>
            </a:prstGeom>
            <a:noFill/>
          </p:spPr>
          <p:txBody>
            <a:bodyPr wrap="square" rtlCol="0">
              <a:noAutofit/>
            </a:bodyPr>
            <a:lstStyle/>
            <a:p>
              <a:pPr algn="ctr">
                <a:lnSpc>
                  <a:spcPct val="110000"/>
                </a:lnSpc>
                <a:spcBef>
                  <a:spcPts val="600"/>
                </a:spcBef>
              </a:pPr>
              <a:r>
                <a:rPr lang="en-US" sz="1200" b="1">
                  <a:solidFill>
                    <a:schemeClr val="bg1"/>
                  </a:solidFill>
                  <a:latin typeface="Bogle" panose="020B0503020203060203" pitchFamily="34" charset="77"/>
                </a:rPr>
                <a:t>Power of AI</a:t>
              </a:r>
              <a:endParaRPr lang="en-US" sz="1200" b="1" spc="0">
                <a:solidFill>
                  <a:schemeClr val="bg1"/>
                </a:solidFill>
                <a:latin typeface="Bogle" panose="020B0503020203060203" pitchFamily="34" charset="77"/>
              </a:endParaRPr>
            </a:p>
          </p:txBody>
        </p:sp>
        <p:cxnSp>
          <p:nvCxnSpPr>
            <p:cNvPr id="230" name="Straight Connector 229">
              <a:extLst>
                <a:ext uri="{FF2B5EF4-FFF2-40B4-BE49-F238E27FC236}">
                  <a16:creationId xmlns:a16="http://schemas.microsoft.com/office/drawing/2014/main" id="{0244E733-9C23-D3C0-DF7A-7EE41C54E20D}"/>
                </a:ext>
              </a:extLst>
            </p:cNvPr>
            <p:cNvCxnSpPr>
              <a:cxnSpLocks/>
            </p:cNvCxnSpPr>
            <p:nvPr/>
          </p:nvCxnSpPr>
          <p:spPr>
            <a:xfrm>
              <a:off x="4077546" y="2697709"/>
              <a:ext cx="1038812"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31" name="Rounded Rectangle 230">
              <a:extLst>
                <a:ext uri="{FF2B5EF4-FFF2-40B4-BE49-F238E27FC236}">
                  <a16:creationId xmlns:a16="http://schemas.microsoft.com/office/drawing/2014/main" id="{9925440A-1742-A32A-4DDE-50D157FFEA47}"/>
                </a:ext>
              </a:extLst>
            </p:cNvPr>
            <p:cNvSpPr/>
            <p:nvPr/>
          </p:nvSpPr>
          <p:spPr>
            <a:xfrm>
              <a:off x="6133049" y="2190862"/>
              <a:ext cx="2340000" cy="234139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1200" b="1">
                <a:solidFill>
                  <a:srgbClr val="112756"/>
                </a:solidFill>
                <a:latin typeface="Bogle" panose="020B0503020203060203" pitchFamily="34" charset="77"/>
              </a:endParaRPr>
            </a:p>
          </p:txBody>
        </p:sp>
        <p:sp>
          <p:nvSpPr>
            <p:cNvPr id="232" name="TextBox 231">
              <a:extLst>
                <a:ext uri="{FF2B5EF4-FFF2-40B4-BE49-F238E27FC236}">
                  <a16:creationId xmlns:a16="http://schemas.microsoft.com/office/drawing/2014/main" id="{64D27645-0E2B-31A6-B46C-3D59C6780068}"/>
                </a:ext>
              </a:extLst>
            </p:cNvPr>
            <p:cNvSpPr txBox="1"/>
            <p:nvPr/>
          </p:nvSpPr>
          <p:spPr>
            <a:xfrm>
              <a:off x="6425031" y="2299925"/>
              <a:ext cx="1886653" cy="268397"/>
            </a:xfrm>
            <a:prstGeom prst="rect">
              <a:avLst/>
            </a:prstGeom>
            <a:noFill/>
          </p:spPr>
          <p:txBody>
            <a:bodyPr wrap="square" rtlCol="0">
              <a:noAutofit/>
            </a:bodyPr>
            <a:lstStyle/>
            <a:p>
              <a:pPr algn="ctr">
                <a:lnSpc>
                  <a:spcPct val="110000"/>
                </a:lnSpc>
                <a:spcBef>
                  <a:spcPts val="600"/>
                </a:spcBef>
              </a:pPr>
              <a:r>
                <a:rPr lang="en-US" sz="1200" b="1">
                  <a:solidFill>
                    <a:schemeClr val="bg1"/>
                  </a:solidFill>
                  <a:latin typeface="Bogle" panose="020B0503020203060203" pitchFamily="34" charset="77"/>
                </a:rPr>
                <a:t>Walmart Knowledge</a:t>
              </a:r>
              <a:endParaRPr lang="en-US" sz="1200" b="1" spc="0">
                <a:solidFill>
                  <a:schemeClr val="bg1"/>
                </a:solidFill>
                <a:latin typeface="Bogle" panose="020B0503020203060203" pitchFamily="34" charset="77"/>
              </a:endParaRPr>
            </a:p>
          </p:txBody>
        </p:sp>
        <p:cxnSp>
          <p:nvCxnSpPr>
            <p:cNvPr id="233" name="Straight Connector 232">
              <a:extLst>
                <a:ext uri="{FF2B5EF4-FFF2-40B4-BE49-F238E27FC236}">
                  <a16:creationId xmlns:a16="http://schemas.microsoft.com/office/drawing/2014/main" id="{E092347D-5730-5B18-588C-865E153E6D6F}"/>
                </a:ext>
              </a:extLst>
            </p:cNvPr>
            <p:cNvCxnSpPr>
              <a:cxnSpLocks/>
            </p:cNvCxnSpPr>
            <p:nvPr/>
          </p:nvCxnSpPr>
          <p:spPr>
            <a:xfrm>
              <a:off x="6764416" y="2697709"/>
              <a:ext cx="1038812"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234" name="Picture 233" descr="A person holding a sign with a brain in the middle of a head&#10;&#10;Description automatically generated">
              <a:extLst>
                <a:ext uri="{FF2B5EF4-FFF2-40B4-BE49-F238E27FC236}">
                  <a16:creationId xmlns:a16="http://schemas.microsoft.com/office/drawing/2014/main" id="{0EB561AC-F25D-3DA9-EBF4-63CAA89C1F3F}"/>
                </a:ext>
              </a:extLst>
            </p:cNvPr>
            <p:cNvPicPr>
              <a:picLocks noChangeAspect="1"/>
            </p:cNvPicPr>
            <p:nvPr/>
          </p:nvPicPr>
          <p:blipFill>
            <a:blip r:embed="rId12"/>
            <a:stretch>
              <a:fillRect/>
            </a:stretch>
          </p:blipFill>
          <p:spPr>
            <a:xfrm>
              <a:off x="3876706" y="2809605"/>
              <a:ext cx="1391976" cy="1403153"/>
            </a:xfrm>
            <a:prstGeom prst="rect">
              <a:avLst/>
            </a:prstGeom>
            <a:effectLst>
              <a:softEdge rad="385458"/>
            </a:effectLst>
          </p:spPr>
        </p:pic>
        <p:pic>
          <p:nvPicPr>
            <p:cNvPr id="235" name="Picture 234" descr="A book with a logo on it&#10;&#10;Description automatically generated">
              <a:extLst>
                <a:ext uri="{FF2B5EF4-FFF2-40B4-BE49-F238E27FC236}">
                  <a16:creationId xmlns:a16="http://schemas.microsoft.com/office/drawing/2014/main" id="{B4E07C66-BDBF-DC2D-61FA-978098C35ED5}"/>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9000"/>
                      </a14:imgEffect>
                    </a14:imgLayer>
                  </a14:imgProps>
                </a:ext>
                <a:ext uri="{28A0092B-C50C-407E-A947-70E740481C1C}">
                  <a14:useLocalDpi xmlns:a14="http://schemas.microsoft.com/office/drawing/2010/main" val="0"/>
                </a:ext>
              </a:extLst>
            </a:blip>
            <a:stretch>
              <a:fillRect/>
            </a:stretch>
          </p:blipFill>
          <p:spPr>
            <a:xfrm>
              <a:off x="6540578" y="2861684"/>
              <a:ext cx="1564240" cy="1564240"/>
            </a:xfrm>
            <a:prstGeom prst="rect">
              <a:avLst/>
            </a:prstGeom>
            <a:effectLst>
              <a:softEdge rad="540345"/>
            </a:effectLst>
          </p:spPr>
        </p:pic>
        <p:pic>
          <p:nvPicPr>
            <p:cNvPr id="236" name="Picture 235" descr="A logo of a robot&#10;&#10;Description automatically generated">
              <a:extLst>
                <a:ext uri="{FF2B5EF4-FFF2-40B4-BE49-F238E27FC236}">
                  <a16:creationId xmlns:a16="http://schemas.microsoft.com/office/drawing/2014/main" id="{D440EE34-7201-DDF3-94FD-519C2DDD994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8701" y="2666618"/>
              <a:ext cx="1728215" cy="1728215"/>
            </a:xfrm>
            <a:prstGeom prst="rect">
              <a:avLst/>
            </a:prstGeom>
            <a:effectLst>
              <a:softEdge rad="725896"/>
            </a:effectLst>
          </p:spPr>
        </p:pic>
        <p:sp>
          <p:nvSpPr>
            <p:cNvPr id="4" name="Rounded Rectangle 3">
              <a:extLst>
                <a:ext uri="{FF2B5EF4-FFF2-40B4-BE49-F238E27FC236}">
                  <a16:creationId xmlns:a16="http://schemas.microsoft.com/office/drawing/2014/main" id="{101B5349-9EB4-8D06-C185-B5600DA3B6FB}"/>
                </a:ext>
              </a:extLst>
            </p:cNvPr>
            <p:cNvSpPr/>
            <p:nvPr/>
          </p:nvSpPr>
          <p:spPr>
            <a:xfrm>
              <a:off x="8997586" y="1914726"/>
              <a:ext cx="2340000" cy="234139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1200" b="1">
                <a:solidFill>
                  <a:srgbClr val="112756"/>
                </a:solidFill>
                <a:latin typeface="Bogle" panose="020B0503020203060203" pitchFamily="34" charset="77"/>
              </a:endParaRPr>
            </a:p>
          </p:txBody>
        </p:sp>
        <p:sp>
          <p:nvSpPr>
            <p:cNvPr id="8" name="TextBox 7">
              <a:extLst>
                <a:ext uri="{FF2B5EF4-FFF2-40B4-BE49-F238E27FC236}">
                  <a16:creationId xmlns:a16="http://schemas.microsoft.com/office/drawing/2014/main" id="{FDFEB12E-9C3E-3A64-F3B3-615EF6455C59}"/>
                </a:ext>
              </a:extLst>
            </p:cNvPr>
            <p:cNvSpPr txBox="1"/>
            <p:nvPr/>
          </p:nvSpPr>
          <p:spPr>
            <a:xfrm>
              <a:off x="9333043" y="2563510"/>
              <a:ext cx="1886653" cy="903214"/>
            </a:xfrm>
            <a:prstGeom prst="rect">
              <a:avLst/>
            </a:prstGeom>
            <a:noFill/>
          </p:spPr>
          <p:txBody>
            <a:bodyPr wrap="square" rtlCol="0">
              <a:noAutofit/>
            </a:bodyPr>
            <a:lstStyle/>
            <a:p>
              <a:pPr marL="171450" indent="-171450">
                <a:lnSpc>
                  <a:spcPct val="110000"/>
                </a:lnSpc>
                <a:spcBef>
                  <a:spcPts val="600"/>
                </a:spcBef>
                <a:buFont typeface="Arial" panose="020B0604020202020204" pitchFamily="34" charset="0"/>
                <a:buChar char="•"/>
              </a:pPr>
              <a:r>
                <a:rPr lang="en-US" sz="1200" b="1">
                  <a:solidFill>
                    <a:schemeClr val="bg1"/>
                  </a:solidFill>
                  <a:latin typeface="Bogle" panose="020B0503020203060203" pitchFamily="34" charset="77"/>
                </a:rPr>
                <a:t>Conventional </a:t>
              </a:r>
              <a:r>
                <a:rPr lang="en-US" sz="1200" b="1" err="1">
                  <a:solidFill>
                    <a:schemeClr val="bg1"/>
                  </a:solidFill>
                  <a:latin typeface="Bogle" panose="020B0503020203060203" pitchFamily="34" charset="77"/>
                </a:rPr>
                <a:t>ChatBot</a:t>
              </a:r>
              <a:endParaRPr lang="en-US" sz="1200" b="1">
                <a:solidFill>
                  <a:schemeClr val="bg1"/>
                </a:solidFill>
                <a:latin typeface="Bogle" panose="020B0503020203060203" pitchFamily="34" charset="77"/>
              </a:endParaRPr>
            </a:p>
            <a:p>
              <a:pPr marL="171450" indent="-171450">
                <a:lnSpc>
                  <a:spcPct val="110000"/>
                </a:lnSpc>
                <a:spcBef>
                  <a:spcPts val="600"/>
                </a:spcBef>
                <a:buFont typeface="Arial" panose="020B0604020202020204" pitchFamily="34" charset="0"/>
                <a:buChar char="•"/>
              </a:pPr>
              <a:r>
                <a:rPr lang="en-US" sz="1200" b="1" spc="0">
                  <a:solidFill>
                    <a:schemeClr val="bg1"/>
                  </a:solidFill>
                  <a:latin typeface="Bogle" panose="020B0503020203060203" pitchFamily="34" charset="77"/>
                </a:rPr>
                <a:t>Power OF AI</a:t>
              </a:r>
            </a:p>
            <a:p>
              <a:pPr marL="171450" indent="-171450">
                <a:lnSpc>
                  <a:spcPct val="110000"/>
                </a:lnSpc>
                <a:spcBef>
                  <a:spcPts val="600"/>
                </a:spcBef>
                <a:buFont typeface="Arial" panose="020B0604020202020204" pitchFamily="34" charset="0"/>
                <a:buChar char="•"/>
              </a:pPr>
              <a:r>
                <a:rPr lang="en-US" sz="1200" b="1">
                  <a:solidFill>
                    <a:schemeClr val="bg1"/>
                  </a:solidFill>
                  <a:latin typeface="Bogle" panose="020B0503020203060203" pitchFamily="34" charset="77"/>
                </a:rPr>
                <a:t>Walmart Knowledge</a:t>
              </a:r>
              <a:endParaRPr lang="en-US" sz="1200" b="1" spc="0">
                <a:solidFill>
                  <a:schemeClr val="bg1"/>
                </a:solidFill>
                <a:latin typeface="Bogle" panose="020B0503020203060203" pitchFamily="34" charset="77"/>
              </a:endParaRPr>
            </a:p>
          </p:txBody>
        </p:sp>
      </p:grpSp>
    </p:spTree>
    <p:custDataLst>
      <p:tags r:id="rId1"/>
    </p:custDataLst>
    <p:extLst>
      <p:ext uri="{BB962C8B-B14F-4D97-AF65-F5344CB8AC3E}">
        <p14:creationId xmlns:p14="http://schemas.microsoft.com/office/powerpoint/2010/main" val="80289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43"/>
                                        </p:tgtEl>
                                        <p:attrNameLst>
                                          <p:attrName>style.visibility</p:attrName>
                                        </p:attrNameLst>
                                      </p:cBhvr>
                                      <p:to>
                                        <p:strVal val="visible"/>
                                      </p:to>
                                    </p:set>
                                    <p:animEffect transition="in" filter="blinds(horizontal)">
                                      <p:cBhvr>
                                        <p:cTn id="16" dur="500"/>
                                        <p:tgtEl>
                                          <p:spTgt spid="243"/>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xit" presetSubtype="12" fill="hold" nodeType="clickEffect">
                                  <p:stCondLst>
                                    <p:cond delay="0"/>
                                  </p:stCondLst>
                                  <p:childTnLst>
                                    <p:animEffect transition="out" filter="strips(downLeft)">
                                      <p:cBhvr>
                                        <p:cTn id="20" dur="500"/>
                                        <p:tgtEl>
                                          <p:spTgt spid="243"/>
                                        </p:tgtEl>
                                      </p:cBhvr>
                                    </p:animEffect>
                                    <p:set>
                                      <p:cBhvr>
                                        <p:cTn id="21" dur="1" fill="hold">
                                          <p:stCondLst>
                                            <p:cond delay="499"/>
                                          </p:stCondLst>
                                        </p:cTn>
                                        <p:tgtEl>
                                          <p:spTgt spid="243"/>
                                        </p:tgtEl>
                                        <p:attrNameLst>
                                          <p:attrName>style.visibility</p:attrName>
                                        </p:attrNameLst>
                                      </p:cBhvr>
                                      <p:to>
                                        <p:strVal val="hidden"/>
                                      </p:to>
                                    </p:set>
                                  </p:childTnLst>
                                </p:cTn>
                              </p:par>
                              <p:par>
                                <p:cTn id="22" presetID="0" presetClass="path" presetSubtype="0" accel="50000" decel="50000" fill="hold" nodeType="withEffect">
                                  <p:stCondLst>
                                    <p:cond delay="0"/>
                                  </p:stCondLst>
                                  <p:childTnLst>
                                    <p:animMotion origin="layout" path="M 0.00325 -0.00394 L 0.51536 -0.0007 " pathEditMode="relative" rAng="0" ptsTypes="AA">
                                      <p:cBhvr>
                                        <p:cTn id="23" dur="2000" fill="hold"/>
                                        <p:tgtEl>
                                          <p:spTgt spid="7"/>
                                        </p:tgtEl>
                                        <p:attrNameLst>
                                          <p:attrName>ppt_x</p:attrName>
                                          <p:attrName>ppt_y</p:attrName>
                                        </p:attrNameLst>
                                      </p:cBhvr>
                                      <p:rCtr x="25599" y="162"/>
                                    </p:animMotion>
                                  </p:childTnLst>
                                </p:cTn>
                              </p:par>
                              <p:par>
                                <p:cTn id="24" presetID="31" presetClass="entr" presetSubtype="0" fill="hold" nodeType="withEffect">
                                  <p:stCondLst>
                                    <p:cond delay="0"/>
                                  </p:stCondLst>
                                  <p:childTnLst>
                                    <p:set>
                                      <p:cBhvr>
                                        <p:cTn id="25" dur="1" fill="hold">
                                          <p:stCondLst>
                                            <p:cond delay="0"/>
                                          </p:stCondLst>
                                        </p:cTn>
                                        <p:tgtEl>
                                          <p:spTgt spid="246"/>
                                        </p:tgtEl>
                                        <p:attrNameLst>
                                          <p:attrName>style.visibility</p:attrName>
                                        </p:attrNameLst>
                                      </p:cBhvr>
                                      <p:to>
                                        <p:strVal val="visible"/>
                                      </p:to>
                                    </p:set>
                                    <p:anim calcmode="lin" valueType="num">
                                      <p:cBhvr>
                                        <p:cTn id="26" dur="1000" fill="hold"/>
                                        <p:tgtEl>
                                          <p:spTgt spid="246"/>
                                        </p:tgtEl>
                                        <p:attrNameLst>
                                          <p:attrName>ppt_w</p:attrName>
                                        </p:attrNameLst>
                                      </p:cBhvr>
                                      <p:tavLst>
                                        <p:tav tm="0">
                                          <p:val>
                                            <p:fltVal val="0"/>
                                          </p:val>
                                        </p:tav>
                                        <p:tav tm="100000">
                                          <p:val>
                                            <p:strVal val="#ppt_w"/>
                                          </p:val>
                                        </p:tav>
                                      </p:tavLst>
                                    </p:anim>
                                    <p:anim calcmode="lin" valueType="num">
                                      <p:cBhvr>
                                        <p:cTn id="27" dur="1000" fill="hold"/>
                                        <p:tgtEl>
                                          <p:spTgt spid="246"/>
                                        </p:tgtEl>
                                        <p:attrNameLst>
                                          <p:attrName>ppt_h</p:attrName>
                                        </p:attrNameLst>
                                      </p:cBhvr>
                                      <p:tavLst>
                                        <p:tav tm="0">
                                          <p:val>
                                            <p:fltVal val="0"/>
                                          </p:val>
                                        </p:tav>
                                        <p:tav tm="100000">
                                          <p:val>
                                            <p:strVal val="#ppt_h"/>
                                          </p:val>
                                        </p:tav>
                                      </p:tavLst>
                                    </p:anim>
                                    <p:anim calcmode="lin" valueType="num">
                                      <p:cBhvr>
                                        <p:cTn id="28" dur="1000" fill="hold"/>
                                        <p:tgtEl>
                                          <p:spTgt spid="246"/>
                                        </p:tgtEl>
                                        <p:attrNameLst>
                                          <p:attrName>style.rotation</p:attrName>
                                        </p:attrNameLst>
                                      </p:cBhvr>
                                      <p:tavLst>
                                        <p:tav tm="0">
                                          <p:val>
                                            <p:fltVal val="90"/>
                                          </p:val>
                                        </p:tav>
                                        <p:tav tm="100000">
                                          <p:val>
                                            <p:fltVal val="0"/>
                                          </p:val>
                                        </p:tav>
                                      </p:tavLst>
                                    </p:anim>
                                    <p:animEffect transition="in" filter="fade">
                                      <p:cBhvr>
                                        <p:cTn id="29"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893961-2FB6-78E2-3855-DE5D83A97C13}"/>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968265D2-B106-5BF4-A9B8-C02D9D24D726}"/>
              </a:ext>
            </a:extLst>
          </p:cNvPr>
          <p:cNvGrpSpPr/>
          <p:nvPr/>
        </p:nvGrpSpPr>
        <p:grpSpPr>
          <a:xfrm>
            <a:off x="6221423" y="1280967"/>
            <a:ext cx="4863759" cy="4850067"/>
            <a:chOff x="4917588" y="1021431"/>
            <a:chExt cx="3477112" cy="3437990"/>
          </a:xfrm>
        </p:grpSpPr>
        <p:sp>
          <p:nvSpPr>
            <p:cNvPr id="62" name="Freeform 93">
              <a:extLst>
                <a:ext uri="{FF2B5EF4-FFF2-40B4-BE49-F238E27FC236}">
                  <a16:creationId xmlns:a16="http://schemas.microsoft.com/office/drawing/2014/main" id="{634522DF-37BE-3CA7-D013-CC2E78A69B23}"/>
                </a:ext>
              </a:extLst>
            </p:cNvPr>
            <p:cNvSpPr>
              <a:spLocks/>
            </p:cNvSpPr>
            <p:nvPr/>
          </p:nvSpPr>
          <p:spPr bwMode="auto">
            <a:xfrm>
              <a:off x="5221977" y="1021431"/>
              <a:ext cx="1673037" cy="1220712"/>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0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8" y="438"/>
                    <a:pt x="749" y="434"/>
                  </a:cubicBezTo>
                  <a:cubicBezTo>
                    <a:pt x="877" y="216"/>
                    <a:pt x="877" y="216"/>
                    <a:pt x="877" y="216"/>
                  </a:cubicBezTo>
                  <a:cubicBezTo>
                    <a:pt x="750" y="0"/>
                    <a:pt x="750" y="0"/>
                    <a:pt x="750" y="0"/>
                  </a:cubicBezTo>
                  <a:cubicBezTo>
                    <a:pt x="446" y="4"/>
                    <a:pt x="162" y="164"/>
                    <a:pt x="0" y="42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3" name="Freeform 94">
              <a:extLst>
                <a:ext uri="{FF2B5EF4-FFF2-40B4-BE49-F238E27FC236}">
                  <a16:creationId xmlns:a16="http://schemas.microsoft.com/office/drawing/2014/main" id="{67852680-1547-D503-AAF2-AA0CC51ED2BB}"/>
                </a:ext>
              </a:extLst>
            </p:cNvPr>
            <p:cNvSpPr>
              <a:spLocks/>
            </p:cNvSpPr>
            <p:nvPr/>
          </p:nvSpPr>
          <p:spPr bwMode="auto">
            <a:xfrm>
              <a:off x="6736982" y="1023044"/>
              <a:ext cx="1415026" cy="1253770"/>
            </a:xfrm>
            <a:custGeom>
              <a:avLst/>
              <a:gdLst>
                <a:gd name="T0" fmla="*/ 3 w 742"/>
                <a:gd name="T1" fmla="*/ 0 h 657"/>
                <a:gd name="T2" fmla="*/ 129 w 742"/>
                <a:gd name="T3" fmla="*/ 215 h 657"/>
                <a:gd name="T4" fmla="*/ 0 w 742"/>
                <a:gd name="T5" fmla="*/ 434 h 657"/>
                <a:gd name="T6" fmla="*/ 365 w 742"/>
                <a:gd name="T7" fmla="*/ 655 h 657"/>
                <a:gd name="T8" fmla="*/ 619 w 742"/>
                <a:gd name="T9" fmla="*/ 657 h 657"/>
                <a:gd name="T10" fmla="*/ 742 w 742"/>
                <a:gd name="T11" fmla="*/ 440 h 657"/>
                <a:gd name="T12" fmla="*/ 3 w 742"/>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3" y="0"/>
                  </a:moveTo>
                  <a:cubicBezTo>
                    <a:pt x="129" y="215"/>
                    <a:pt x="129" y="215"/>
                    <a:pt x="129" y="215"/>
                  </a:cubicBezTo>
                  <a:cubicBezTo>
                    <a:pt x="0" y="434"/>
                    <a:pt x="0" y="434"/>
                    <a:pt x="0" y="434"/>
                  </a:cubicBezTo>
                  <a:cubicBezTo>
                    <a:pt x="150" y="445"/>
                    <a:pt x="286" y="527"/>
                    <a:pt x="365" y="655"/>
                  </a:cubicBezTo>
                  <a:cubicBezTo>
                    <a:pt x="619" y="657"/>
                    <a:pt x="619" y="657"/>
                    <a:pt x="619" y="657"/>
                  </a:cubicBezTo>
                  <a:cubicBezTo>
                    <a:pt x="742" y="440"/>
                    <a:pt x="742" y="440"/>
                    <a:pt x="742" y="440"/>
                  </a:cubicBezTo>
                  <a:cubicBezTo>
                    <a:pt x="586" y="178"/>
                    <a:pt x="306" y="12"/>
                    <a:pt x="3" y="0"/>
                  </a:cubicBezTo>
                  <a:close/>
                </a:path>
              </a:pathLst>
            </a:custGeom>
            <a:solidFill>
              <a:srgbClr val="0053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4" name="Freeform 95">
              <a:extLst>
                <a:ext uri="{FF2B5EF4-FFF2-40B4-BE49-F238E27FC236}">
                  <a16:creationId xmlns:a16="http://schemas.microsoft.com/office/drawing/2014/main" id="{486D6F53-FD15-E5C9-CBC9-86E1C7F48FFF}"/>
                </a:ext>
              </a:extLst>
            </p:cNvPr>
            <p:cNvSpPr>
              <a:spLocks/>
            </p:cNvSpPr>
            <p:nvPr/>
          </p:nvSpPr>
          <p:spPr bwMode="auto">
            <a:xfrm>
              <a:off x="6456396" y="3238709"/>
              <a:ext cx="1673037" cy="1220712"/>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4" y="477"/>
                    <a:pt x="877" y="220"/>
                  </a:cubicBezTo>
                  <a:cubicBezTo>
                    <a:pt x="628" y="222"/>
                    <a:pt x="628" y="222"/>
                    <a:pt x="628" y="222"/>
                  </a:cubicBezTo>
                  <a:lnTo>
                    <a:pt x="502" y="0"/>
                  </a:lnTo>
                  <a:close/>
                </a:path>
              </a:pathLst>
            </a:custGeom>
            <a:solidFill>
              <a:srgbClr val="FBB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5" name="Freeform 96">
              <a:extLst>
                <a:ext uri="{FF2B5EF4-FFF2-40B4-BE49-F238E27FC236}">
                  <a16:creationId xmlns:a16="http://schemas.microsoft.com/office/drawing/2014/main" id="{89044016-35AC-4D54-72C7-C67C1274FFB6}"/>
                </a:ext>
              </a:extLst>
            </p:cNvPr>
            <p:cNvSpPr>
              <a:spLocks/>
            </p:cNvSpPr>
            <p:nvPr/>
          </p:nvSpPr>
          <p:spPr bwMode="auto">
            <a:xfrm>
              <a:off x="7459412" y="1938981"/>
              <a:ext cx="935288" cy="1644817"/>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39" y="279"/>
                    <a:pt x="56" y="349"/>
                    <a:pt x="56" y="420"/>
                  </a:cubicBezTo>
                  <a:cubicBezTo>
                    <a:pt x="56" y="498"/>
                    <a:pt x="36" y="574"/>
                    <a:pt x="0" y="642"/>
                  </a:cubicBezTo>
                  <a:cubicBezTo>
                    <a:pt x="125" y="862"/>
                    <a:pt x="125" y="862"/>
                    <a:pt x="125" y="862"/>
                  </a:cubicBezTo>
                  <a:lnTo>
                    <a:pt x="375" y="861"/>
                  </a:lnTo>
                  <a:close/>
                </a:path>
              </a:pathLst>
            </a:custGeom>
            <a:solidFill>
              <a:srgbClr val="6CADD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6" name="Freeform 97">
              <a:extLst>
                <a:ext uri="{FF2B5EF4-FFF2-40B4-BE49-F238E27FC236}">
                  <a16:creationId xmlns:a16="http://schemas.microsoft.com/office/drawing/2014/main" id="{78696123-85B0-B0BF-A348-B672505783CD}"/>
                </a:ext>
              </a:extLst>
            </p:cNvPr>
            <p:cNvSpPr>
              <a:spLocks/>
            </p:cNvSpPr>
            <p:nvPr/>
          </p:nvSpPr>
          <p:spPr bwMode="auto">
            <a:xfrm>
              <a:off x="4956710" y="1897054"/>
              <a:ext cx="934482" cy="1644817"/>
            </a:xfrm>
            <a:custGeom>
              <a:avLst/>
              <a:gdLst>
                <a:gd name="T0" fmla="*/ 115 w 490"/>
                <a:gd name="T1" fmla="*/ 2 h 862"/>
                <a:gd name="T2" fmla="*/ 0 w 490"/>
                <a:gd name="T3" fmla="*/ 442 h 862"/>
                <a:gd name="T4" fmla="*/ 103 w 490"/>
                <a:gd name="T5" fmla="*/ 862 h 862"/>
                <a:gd name="T6" fmla="*/ 226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2"/>
                  </a:moveTo>
                  <a:cubicBezTo>
                    <a:pt x="40" y="135"/>
                    <a:pt x="0" y="288"/>
                    <a:pt x="0" y="442"/>
                  </a:cubicBezTo>
                  <a:cubicBezTo>
                    <a:pt x="0" y="589"/>
                    <a:pt x="36" y="733"/>
                    <a:pt x="103" y="862"/>
                  </a:cubicBezTo>
                  <a:cubicBezTo>
                    <a:pt x="226" y="645"/>
                    <a:pt x="226" y="645"/>
                    <a:pt x="226"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2"/>
                  </a:lnTo>
                  <a:close/>
                </a:path>
              </a:pathLst>
            </a:custGeom>
            <a:solidFill>
              <a:srgbClr val="5F8F2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7" name="Freeform 98">
              <a:extLst>
                <a:ext uri="{FF2B5EF4-FFF2-40B4-BE49-F238E27FC236}">
                  <a16:creationId xmlns:a16="http://schemas.microsoft.com/office/drawing/2014/main" id="{0F1DA54A-4C36-C582-8C1C-5D97ADDD0AA1}"/>
                </a:ext>
              </a:extLst>
            </p:cNvPr>
            <p:cNvSpPr>
              <a:spLocks/>
            </p:cNvSpPr>
            <p:nvPr/>
          </p:nvSpPr>
          <p:spPr bwMode="auto">
            <a:xfrm>
              <a:off x="5196982" y="3204039"/>
              <a:ext cx="1415833" cy="1253770"/>
            </a:xfrm>
            <a:custGeom>
              <a:avLst/>
              <a:gdLst>
                <a:gd name="T0" fmla="*/ 739 w 742"/>
                <a:gd name="T1" fmla="*/ 657 h 657"/>
                <a:gd name="T2" fmla="*/ 613 w 742"/>
                <a:gd name="T3" fmla="*/ 442 h 657"/>
                <a:gd name="T4" fmla="*/ 742 w 742"/>
                <a:gd name="T5" fmla="*/ 223 h 657"/>
                <a:gd name="T6" fmla="*/ 377 w 742"/>
                <a:gd name="T7" fmla="*/ 2 h 657"/>
                <a:gd name="T8" fmla="*/ 124 w 742"/>
                <a:gd name="T9" fmla="*/ 0 h 657"/>
                <a:gd name="T10" fmla="*/ 0 w 742"/>
                <a:gd name="T11" fmla="*/ 217 h 657"/>
                <a:gd name="T12" fmla="*/ 739 w 742"/>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739" y="657"/>
                  </a:moveTo>
                  <a:cubicBezTo>
                    <a:pt x="613" y="442"/>
                    <a:pt x="613" y="442"/>
                    <a:pt x="613" y="442"/>
                  </a:cubicBezTo>
                  <a:cubicBezTo>
                    <a:pt x="742" y="223"/>
                    <a:pt x="742" y="223"/>
                    <a:pt x="742" y="223"/>
                  </a:cubicBezTo>
                  <a:cubicBezTo>
                    <a:pt x="593" y="212"/>
                    <a:pt x="456" y="130"/>
                    <a:pt x="377" y="2"/>
                  </a:cubicBezTo>
                  <a:cubicBezTo>
                    <a:pt x="124" y="0"/>
                    <a:pt x="124" y="0"/>
                    <a:pt x="124" y="0"/>
                  </a:cubicBezTo>
                  <a:cubicBezTo>
                    <a:pt x="0" y="217"/>
                    <a:pt x="0" y="217"/>
                    <a:pt x="0" y="217"/>
                  </a:cubicBezTo>
                  <a:cubicBezTo>
                    <a:pt x="156" y="479"/>
                    <a:pt x="436" y="645"/>
                    <a:pt x="739" y="657"/>
                  </a:cubicBezTo>
                  <a:close/>
                </a:path>
              </a:pathLst>
            </a:custGeom>
            <a:solidFill>
              <a:srgbClr val="D953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8" name="Rectangle 67">
              <a:extLst>
                <a:ext uri="{FF2B5EF4-FFF2-40B4-BE49-F238E27FC236}">
                  <a16:creationId xmlns:a16="http://schemas.microsoft.com/office/drawing/2014/main" id="{05F2B695-824A-C3D5-A911-3F6F427B61D6}"/>
                </a:ext>
              </a:extLst>
            </p:cNvPr>
            <p:cNvSpPr/>
            <p:nvPr/>
          </p:nvSpPr>
          <p:spPr>
            <a:xfrm>
              <a:off x="7002931" y="1278520"/>
              <a:ext cx="976436"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Condensed" pitchFamily="2" charset="0"/>
                  <a:ea typeface="Roboto Condensed" pitchFamily="2" charset="0"/>
                  <a:cs typeface="+mn-cs"/>
                </a:rPr>
                <a:t>1.</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br>
              <a:r>
                <a:rPr lang="en-US" sz="1000" b="1">
                  <a:solidFill>
                    <a:prstClr val="white"/>
                  </a:solidFill>
                  <a:latin typeface="Roboto Condensed Light" pitchFamily="2" charset="0"/>
                  <a:ea typeface="Roboto Condensed Light" pitchFamily="2" charset="0"/>
                </a:rPr>
                <a:t>Represent the journey of a user in </a:t>
              </a:r>
              <a:r>
                <a:rPr lang="en-US" sz="1000" b="1" err="1">
                  <a:solidFill>
                    <a:prstClr val="white"/>
                  </a:solidFill>
                  <a:latin typeface="Roboto Condensed Light" pitchFamily="2" charset="0"/>
                  <a:ea typeface="Roboto Condensed Light" pitchFamily="2" charset="0"/>
                </a:rPr>
                <a:t>MyAssistant</a:t>
              </a:r>
              <a:r>
                <a:rPr lang="en-US" sz="1000" b="1">
                  <a:solidFill>
                    <a:prstClr val="white"/>
                  </a:solidFill>
                  <a:latin typeface="Roboto Condensed Light" pitchFamily="2" charset="0"/>
                  <a:ea typeface="Roboto Condensed Light" pitchFamily="2" charset="0"/>
                </a:rPr>
                <a: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69" name="Rectangle 68">
              <a:extLst>
                <a:ext uri="{FF2B5EF4-FFF2-40B4-BE49-F238E27FC236}">
                  <a16:creationId xmlns:a16="http://schemas.microsoft.com/office/drawing/2014/main" id="{456EE36D-42CD-2018-EDC1-40E4821C9EFB}"/>
                </a:ext>
              </a:extLst>
            </p:cNvPr>
            <p:cNvSpPr/>
            <p:nvPr/>
          </p:nvSpPr>
          <p:spPr>
            <a:xfrm>
              <a:off x="7569160" y="2621904"/>
              <a:ext cx="760979" cy="683633"/>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lang="en-US" sz="2000" b="1" kern="1200">
                  <a:solidFill>
                    <a:prstClr val="white"/>
                  </a:solidFill>
                  <a:latin typeface="Roboto Condensed" pitchFamily="2" charset="0"/>
                  <a:ea typeface="Roboto Condensed" pitchFamily="2" charset="0"/>
                  <a:cs typeface="+mn-cs"/>
                </a:rPr>
                <a:t>2. </a:t>
              </a:r>
              <a:br>
                <a:rPr lang="en-US" sz="2000" b="1">
                  <a:solidFill>
                    <a:prstClr val="white"/>
                  </a:solidFill>
                  <a:latin typeface="Roboto Condensed" pitchFamily="2" charset="0"/>
                  <a:ea typeface="Roboto Condensed" pitchFamily="2" charset="0"/>
                </a:rPr>
              </a:br>
              <a:r>
                <a:rPr lang="en-US" sz="1000" b="1">
                  <a:solidFill>
                    <a:prstClr val="white"/>
                  </a:solidFill>
                  <a:latin typeface="Roboto Condensed Light" pitchFamily="2" charset="0"/>
                  <a:ea typeface="Roboto Condensed Light" pitchFamily="2" charset="0"/>
                </a:rPr>
                <a:t>Z</a:t>
              </a:r>
              <a:r>
                <a:rPr kumimoji="0" lang="en-US" sz="1000" b="1" i="0" u="none" strike="noStrike" kern="1200" cap="none" spc="0" normalizeH="0" baseline="0" noProof="0" err="1">
                  <a:ln>
                    <a:noFill/>
                  </a:ln>
                  <a:solidFill>
                    <a:prstClr val="white"/>
                  </a:solidFill>
                  <a:effectLst/>
                  <a:uLnTx/>
                  <a:uFillTx/>
                  <a:latin typeface="Roboto Condensed Light" pitchFamily="2" charset="0"/>
                  <a:ea typeface="Roboto Condensed Light" pitchFamily="2" charset="0"/>
                  <a:cs typeface="+mn-cs"/>
                </a:rPr>
                <a:t>ero</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plugin or can use one or multiple plugins.</a:t>
              </a:r>
            </a:p>
          </p:txBody>
        </p:sp>
        <p:sp>
          <p:nvSpPr>
            <p:cNvPr id="70" name="Rectangle 69">
              <a:extLst>
                <a:ext uri="{FF2B5EF4-FFF2-40B4-BE49-F238E27FC236}">
                  <a16:creationId xmlns:a16="http://schemas.microsoft.com/office/drawing/2014/main" id="{C68BEFB3-4CBF-A5EA-152F-4C348B17F61E}"/>
                </a:ext>
              </a:extLst>
            </p:cNvPr>
            <p:cNvSpPr/>
            <p:nvPr/>
          </p:nvSpPr>
          <p:spPr>
            <a:xfrm>
              <a:off x="6808181" y="3583798"/>
              <a:ext cx="760979"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3.</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lang="en-US" sz="1000" b="1">
                  <a:solidFill>
                    <a:prstClr val="white"/>
                  </a:solidFill>
                  <a:latin typeface="Roboto Condensed Light" pitchFamily="2" charset="0"/>
                  <a:ea typeface="Roboto Condensed Light" pitchFamily="2" charset="0"/>
                </a:rPr>
              </a:b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Design to solve specific user problem.</a:t>
              </a:r>
            </a:p>
          </p:txBody>
        </p:sp>
        <p:sp>
          <p:nvSpPr>
            <p:cNvPr id="71" name="Rectangle 70">
              <a:extLst>
                <a:ext uri="{FF2B5EF4-FFF2-40B4-BE49-F238E27FC236}">
                  <a16:creationId xmlns:a16="http://schemas.microsoft.com/office/drawing/2014/main" id="{69E9469D-1822-5186-7685-44A9DE60570D}"/>
                </a:ext>
              </a:extLst>
            </p:cNvPr>
            <p:cNvSpPr/>
            <p:nvPr/>
          </p:nvSpPr>
          <p:spPr>
            <a:xfrm>
              <a:off x="5454637" y="3374026"/>
              <a:ext cx="904127" cy="760979"/>
            </a:xfrm>
            <a:prstGeom prst="rect">
              <a:avLst/>
            </a:prstGeom>
            <a:noFill/>
            <a:ln w="25400" cap="flat" cmpd="sng" algn="ctr">
              <a:noFill/>
              <a:prstDash val="solid"/>
            </a:ln>
            <a:effectLst/>
          </p:spPr>
          <p:txBody>
            <a:bodyPr spcFirstLastPara="0" vert="horz" wrap="square" lIns="145106" tIns="124143" rIns="145106"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4.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Easy uplift will happen when plugin will evolve to Agent.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72" name="Rectangle 71">
              <a:extLst>
                <a:ext uri="{FF2B5EF4-FFF2-40B4-BE49-F238E27FC236}">
                  <a16:creationId xmlns:a16="http://schemas.microsoft.com/office/drawing/2014/main" id="{B6977B90-D4B2-0409-D9BB-C4B3809D921E}"/>
                </a:ext>
              </a:extLst>
            </p:cNvPr>
            <p:cNvSpPr/>
            <p:nvPr/>
          </p:nvSpPr>
          <p:spPr>
            <a:xfrm>
              <a:off x="4917588" y="2137624"/>
              <a:ext cx="954162" cy="864305"/>
            </a:xfrm>
            <a:prstGeom prst="rect">
              <a:avLst/>
            </a:prstGeom>
            <a:noFill/>
            <a:ln w="25400" cap="flat" cmpd="sng" algn="ctr">
              <a:noFill/>
              <a:prstDash val="solid"/>
            </a:ln>
            <a:effectLst/>
          </p:spPr>
          <p:txBody>
            <a:bodyPr spcFirstLastPara="0" vert="horz" wrap="square" lIns="152434" tIns="139275" rIns="152434" bIns="139275"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5.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Role Based enablement.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73" name="Rectangle 72">
              <a:extLst>
                <a:ext uri="{FF2B5EF4-FFF2-40B4-BE49-F238E27FC236}">
                  <a16:creationId xmlns:a16="http://schemas.microsoft.com/office/drawing/2014/main" id="{A8C33465-651D-CD51-25BD-289D275161AC}"/>
                </a:ext>
              </a:extLst>
            </p:cNvPr>
            <p:cNvSpPr/>
            <p:nvPr/>
          </p:nvSpPr>
          <p:spPr>
            <a:xfrm>
              <a:off x="5614447" y="1164001"/>
              <a:ext cx="1003234"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6.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Satisfaction is the goal of each experience.</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grpSp>
      <p:sp>
        <p:nvSpPr>
          <p:cNvPr id="3" name="Title 2">
            <a:extLst>
              <a:ext uri="{FF2B5EF4-FFF2-40B4-BE49-F238E27FC236}">
                <a16:creationId xmlns:a16="http://schemas.microsoft.com/office/drawing/2014/main" id="{6BC196EF-8215-EBA7-D3A4-87C965EB4289}"/>
              </a:ext>
            </a:extLst>
          </p:cNvPr>
          <p:cNvSpPr>
            <a:spLocks noGrp="1"/>
          </p:cNvSpPr>
          <p:nvPr>
            <p:ph type="title"/>
          </p:nvPr>
        </p:nvSpPr>
        <p:spPr>
          <a:xfrm>
            <a:off x="582469" y="327080"/>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Engineering Excellence</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E043372E-F4D4-8C95-A2DE-DDD9D9015FC2}"/>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5F3756AB-7A88-4C77-7094-CB2670E81461}"/>
              </a:ext>
            </a:extLst>
          </p:cNvPr>
          <p:cNvSpPr>
            <a:spLocks noGrp="1"/>
          </p:cNvSpPr>
          <p:nvPr>
            <p:ph type="sldNum" sz="quarter" idx="4"/>
          </p:nvPr>
        </p:nvSpPr>
        <p:spPr/>
        <p:txBody>
          <a:bodyPr/>
          <a:lstStyle/>
          <a:p>
            <a:fld id="{CC016F9F-E390-8549-93F9-91A8D6CA4677}" type="slidenum">
              <a:rPr lang="en-US" smtClean="0"/>
              <a:pPr/>
              <a:t>20</a:t>
            </a:fld>
            <a:endParaRPr lang="en-US"/>
          </a:p>
        </p:txBody>
      </p:sp>
      <p:pic>
        <p:nvPicPr>
          <p:cNvPr id="11" name="Picture 10" descr="A close-up of a logo&#10;&#10;Description automatically generated">
            <a:extLst>
              <a:ext uri="{FF2B5EF4-FFF2-40B4-BE49-F238E27FC236}">
                <a16:creationId xmlns:a16="http://schemas.microsoft.com/office/drawing/2014/main" id="{B67603F2-1D5A-6751-E265-34E9A25FACDD}"/>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1922422" y="8438525"/>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cxnSp>
        <p:nvCxnSpPr>
          <p:cNvPr id="28" name="Straight Connector 27">
            <a:extLst>
              <a:ext uri="{FF2B5EF4-FFF2-40B4-BE49-F238E27FC236}">
                <a16:creationId xmlns:a16="http://schemas.microsoft.com/office/drawing/2014/main" id="{0C9D8877-0244-A863-B264-E10D00CB647C}"/>
              </a:ext>
            </a:extLst>
          </p:cNvPr>
          <p:cNvCxnSpPr>
            <a:cxnSpLocks/>
          </p:cNvCxnSpPr>
          <p:nvPr/>
        </p:nvCxnSpPr>
        <p:spPr bwMode="auto">
          <a:xfrm>
            <a:off x="4903559" y="927099"/>
            <a:ext cx="2670358" cy="0"/>
          </a:xfrm>
          <a:prstGeom prst="line">
            <a:avLst/>
          </a:prstGeom>
          <a:solidFill>
            <a:srgbClr val="FFFFFF"/>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4" name="Picture 73" descr="A silver and purple metal sculpture&#10;&#10;Description automatically generated with medium confidence">
            <a:extLst>
              <a:ext uri="{FF2B5EF4-FFF2-40B4-BE49-F238E27FC236}">
                <a16:creationId xmlns:a16="http://schemas.microsoft.com/office/drawing/2014/main" id="{5317D0E2-1A63-750C-A34A-CEFD569C1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7153" y="2903081"/>
            <a:ext cx="1505861" cy="1505861"/>
          </a:xfrm>
          <a:prstGeom prst="rect">
            <a:avLst/>
          </a:prstGeom>
          <a:effectLst>
            <a:reflection stA="46376" endPos="65000" dist="50800" dir="5400000" sy="-100000" algn="bl" rotWithShape="0"/>
            <a:softEdge rad="438230"/>
          </a:effectLst>
        </p:spPr>
      </p:pic>
    </p:spTree>
    <p:extLst>
      <p:ext uri="{BB962C8B-B14F-4D97-AF65-F5344CB8AC3E}">
        <p14:creationId xmlns:p14="http://schemas.microsoft.com/office/powerpoint/2010/main" val="2758423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heel(1)">
                                      <p:cBhvr>
                                        <p:cTn id="7"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48107-CE07-5476-CC4B-CC5CBEBCB2D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6B2D5921-2E69-B128-8D37-00214B1D8B32}"/>
              </a:ext>
            </a:extLst>
          </p:cNvPr>
          <p:cNvSpPr/>
          <p:nvPr/>
        </p:nvSpPr>
        <p:spPr>
          <a:xfrm>
            <a:off x="1568630"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BCC96212-7AF2-993D-51C6-21388DBA7C2C}"/>
              </a:ext>
            </a:extLst>
          </p:cNvPr>
          <p:cNvSpPr>
            <a:spLocks noGrp="1"/>
          </p:cNvSpPr>
          <p:nvPr>
            <p:ph type="title"/>
          </p:nvPr>
        </p:nvSpPr>
        <p:spPr>
          <a:xfrm>
            <a:off x="493310" y="418954"/>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Access Points</a:t>
            </a:r>
            <a:endParaRPr lang="en-US"/>
          </a:p>
        </p:txBody>
      </p:sp>
      <p:sp>
        <p:nvSpPr>
          <p:cNvPr id="5" name="Footer Placeholder 4">
            <a:extLst>
              <a:ext uri="{FF2B5EF4-FFF2-40B4-BE49-F238E27FC236}">
                <a16:creationId xmlns:a16="http://schemas.microsoft.com/office/drawing/2014/main" id="{84BE2092-6050-AC7D-7A29-AA59DA51B9A4}"/>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599DD5D7-B32A-E4A8-81CE-6ADE377694C3}"/>
              </a:ext>
            </a:extLst>
          </p:cNvPr>
          <p:cNvSpPr>
            <a:spLocks noGrp="1"/>
          </p:cNvSpPr>
          <p:nvPr>
            <p:ph type="sldNum" sz="quarter" idx="4"/>
          </p:nvPr>
        </p:nvSpPr>
        <p:spPr/>
        <p:txBody>
          <a:bodyPr/>
          <a:lstStyle/>
          <a:p>
            <a:fld id="{CC016F9F-E390-8549-93F9-91A8D6CA4677}" type="slidenum">
              <a:rPr lang="en-US" smtClean="0"/>
              <a:pPr/>
              <a:t>21</a:t>
            </a:fld>
            <a:endParaRPr lang="en-US"/>
          </a:p>
        </p:txBody>
      </p:sp>
      <p:sp>
        <p:nvSpPr>
          <p:cNvPr id="8" name="TextBox 7">
            <a:extLst>
              <a:ext uri="{FF2B5EF4-FFF2-40B4-BE49-F238E27FC236}">
                <a16:creationId xmlns:a16="http://schemas.microsoft.com/office/drawing/2014/main" id="{43B3B474-50F2-CC0E-D15C-3BDA2144D9C7}"/>
              </a:ext>
            </a:extLst>
          </p:cNvPr>
          <p:cNvSpPr txBox="1"/>
          <p:nvPr/>
        </p:nvSpPr>
        <p:spPr>
          <a:xfrm>
            <a:off x="1630797" y="3201459"/>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Standalone</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BC209DE7-735B-B377-BB69-BA26F64B6AC1}"/>
              </a:ext>
            </a:extLst>
          </p:cNvPr>
          <p:cNvCxnSpPr>
            <a:cxnSpLocks/>
          </p:cNvCxnSpPr>
          <p:nvPr/>
        </p:nvCxnSpPr>
        <p:spPr>
          <a:xfrm>
            <a:off x="2832953"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735FCFE-90AF-848E-757C-356121001574}"/>
              </a:ext>
            </a:extLst>
          </p:cNvPr>
          <p:cNvSpPr txBox="1"/>
          <p:nvPr/>
        </p:nvSpPr>
        <p:spPr>
          <a:xfrm>
            <a:off x="1864533" y="4069075"/>
            <a:ext cx="3839402" cy="338554"/>
          </a:xfrm>
          <a:prstGeom prst="rect">
            <a:avLst/>
          </a:prstGeom>
          <a:noFill/>
        </p:spPr>
        <p:txBody>
          <a:bodyPr wrap="square" rtlCol="0">
            <a:spAutoFit/>
          </a:bodyPr>
          <a:lstStyle/>
          <a:p>
            <a:pPr>
              <a:spcAft>
                <a:spcPts val="1200"/>
              </a:spcAft>
            </a:pPr>
            <a:r>
              <a:rPr lang="en-IN" sz="1600" b="1" i="0">
                <a:solidFill>
                  <a:srgbClr val="FFC000"/>
                </a:solidFill>
                <a:effectLst/>
                <a:latin typeface="Bogle" panose="020B0503020203060203" pitchFamily="34" charset="77"/>
              </a:rPr>
              <a:t>https://</a:t>
            </a:r>
            <a:r>
              <a:rPr lang="en-IN" sz="1600" b="1" i="0" err="1">
                <a:solidFill>
                  <a:srgbClr val="FFC000"/>
                </a:solidFill>
                <a:effectLst/>
                <a:latin typeface="Bogle" panose="020B0503020203060203" pitchFamily="34" charset="77"/>
              </a:rPr>
              <a:t>myassistant.walmart.com</a:t>
            </a:r>
            <a:r>
              <a:rPr lang="en-IN" sz="1600" b="1" i="0">
                <a:solidFill>
                  <a:srgbClr val="FFC000"/>
                </a:solidFill>
                <a:effectLst/>
                <a:latin typeface="Bogle" panose="020B0503020203060203" pitchFamily="34" charset="77"/>
              </a:rPr>
              <a:t>/</a:t>
            </a:r>
            <a:endParaRPr lang="en-US" sz="16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4106A4D5-3990-C372-E89C-1F885C66B992}"/>
              </a:ext>
            </a:extLst>
          </p:cNvPr>
          <p:cNvSpPr/>
          <p:nvPr/>
        </p:nvSpPr>
        <p:spPr>
          <a:xfrm>
            <a:off x="6563963"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2A17C0D3-971C-20FB-C83B-4708158705F2}"/>
              </a:ext>
            </a:extLst>
          </p:cNvPr>
          <p:cNvSpPr txBox="1"/>
          <p:nvPr/>
        </p:nvSpPr>
        <p:spPr>
          <a:xfrm>
            <a:off x="6626130" y="3201459"/>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07344529-5DDD-F6DE-96E8-772BA868233C}"/>
              </a:ext>
            </a:extLst>
          </p:cNvPr>
          <p:cNvCxnSpPr>
            <a:cxnSpLocks/>
          </p:cNvCxnSpPr>
          <p:nvPr/>
        </p:nvCxnSpPr>
        <p:spPr>
          <a:xfrm>
            <a:off x="7828286"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835A51-1306-14E4-5ADC-2782750A528B}"/>
              </a:ext>
            </a:extLst>
          </p:cNvPr>
          <p:cNvSpPr txBox="1"/>
          <p:nvPr/>
        </p:nvSpPr>
        <p:spPr>
          <a:xfrm>
            <a:off x="6859866" y="4069075"/>
            <a:ext cx="3839402" cy="338554"/>
          </a:xfrm>
          <a:prstGeom prst="rect">
            <a:avLst/>
          </a:prstGeom>
          <a:noFill/>
        </p:spPr>
        <p:txBody>
          <a:bodyPr wrap="square" rtlCol="0">
            <a:spAutoFit/>
          </a:bodyPr>
          <a:lstStyle/>
          <a:p>
            <a:pPr>
              <a:spcAft>
                <a:spcPts val="1200"/>
              </a:spcAft>
            </a:pPr>
            <a:r>
              <a:rPr lang="en-US" sz="1600" b="1">
                <a:solidFill>
                  <a:srgbClr val="FFC000"/>
                </a:solidFill>
                <a:latin typeface="Bogle" panose="020B0503020203060203" pitchFamily="34" charset="77"/>
              </a:rPr>
              <a:t>https://</a:t>
            </a:r>
            <a:r>
              <a:rPr lang="en-US" sz="1600" b="1" err="1">
                <a:solidFill>
                  <a:srgbClr val="FFC000"/>
                </a:solidFill>
                <a:latin typeface="Bogle" panose="020B0503020203060203" pitchFamily="34" charset="77"/>
              </a:rPr>
              <a:t>campus.walmart.com</a:t>
            </a:r>
            <a:r>
              <a:rPr lang="en-US" sz="1600" b="1">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6EF28522-C4AB-E7AE-1745-B25245BDB86E}"/>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B609ABD5-343E-9EF1-988F-68A56EFD1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377" y="1883849"/>
            <a:ext cx="1027494" cy="1027494"/>
          </a:xfrm>
          <a:prstGeom prst="rect">
            <a:avLst/>
          </a:prstGeom>
        </p:spPr>
      </p:pic>
      <p:pic>
        <p:nvPicPr>
          <p:cNvPr id="11" name="Picture 10" descr="A close-up of a logo&#10;&#10;Description automatically generated">
            <a:extLst>
              <a:ext uri="{FF2B5EF4-FFF2-40B4-BE49-F238E27FC236}">
                <a16:creationId xmlns:a16="http://schemas.microsoft.com/office/drawing/2014/main" id="{104E7AF6-6287-0341-C598-C820E64727EC}"/>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8204344" y="1883849"/>
            <a:ext cx="1025919" cy="10254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147866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5" presetClass="entr" presetSubtype="1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par>
                                <p:cTn id="13" presetID="5"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heckerboard(across)">
                                      <p:cBhvr>
                                        <p:cTn id="18" dur="500"/>
                                        <p:tgtEl>
                                          <p:spTgt spid="2"/>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par>
                                <p:cTn id="22" presetID="5"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nodeType="clickEffect">
                                  <p:stCondLst>
                                    <p:cond delay="0"/>
                                  </p:stCondLst>
                                  <p:iterate type="lt">
                                    <p:tmPct val="10000"/>
                                  </p:iterate>
                                  <p:childTnLst>
                                    <p:set>
                                      <p:cBhvr>
                                        <p:cTn id="31" dur="1" fill="hold">
                                          <p:stCondLst>
                                            <p:cond delay="0"/>
                                          </p:stCondLst>
                                        </p:cTn>
                                        <p:tgtEl>
                                          <p:spTgt spid="17">
                                            <p:txEl>
                                              <p:pRg st="0" end="0"/>
                                            </p:txEl>
                                          </p:spTgt>
                                        </p:tgtEl>
                                        <p:attrNameLst>
                                          <p:attrName>style.visibility</p:attrName>
                                        </p:attrNameLst>
                                      </p:cBhvr>
                                      <p:to>
                                        <p:strVal val="visible"/>
                                      </p:to>
                                    </p:set>
                                    <p:anim calcmode="lin" valueType="num">
                                      <p:cBhvr>
                                        <p:cTn id="32" dur="500" fill="hold"/>
                                        <p:tgtEl>
                                          <p:spTgt spid="1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7">
                                            <p:txEl>
                                              <p:pRg st="0" end="0"/>
                                            </p:txEl>
                                          </p:spTgt>
                                        </p:tgtEl>
                                        <p:attrNameLst>
                                          <p:attrName>ppt_y</p:attrName>
                                        </p:attrNameLst>
                                      </p:cBhvr>
                                      <p:tavLst>
                                        <p:tav tm="0">
                                          <p:val>
                                            <p:strVal val="#ppt_y"/>
                                          </p:val>
                                        </p:tav>
                                        <p:tav tm="100000">
                                          <p:val>
                                            <p:strVal val="#ppt_y"/>
                                          </p:val>
                                        </p:tav>
                                      </p:tavLst>
                                    </p:anim>
                                    <p:anim calcmode="lin" valueType="num">
                                      <p:cBhvr>
                                        <p:cTn id="34" dur="500" fill="hold"/>
                                        <p:tgtEl>
                                          <p:spTgt spid="1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1" presetClass="entr" presetSubtype="0" fill="hold" nodeType="clickEffect">
                                  <p:stCondLst>
                                    <p:cond delay="0"/>
                                  </p:stCondLst>
                                  <p:iterate type="lt">
                                    <p:tmPct val="10000"/>
                                  </p:iterate>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p:cTn id="41" dur="500" fill="hold"/>
                                        <p:tgtEl>
                                          <p:spTgt spid="1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6">
                                            <p:txEl>
                                              <p:pRg st="0" end="0"/>
                                            </p:txEl>
                                          </p:spTgt>
                                        </p:tgtEl>
                                        <p:attrNameLst>
                                          <p:attrName>ppt_y</p:attrName>
                                        </p:attrNameLst>
                                      </p:cBhvr>
                                      <p:tavLst>
                                        <p:tav tm="0">
                                          <p:val>
                                            <p:strVal val="#ppt_y"/>
                                          </p:val>
                                        </p:tav>
                                        <p:tav tm="100000">
                                          <p:val>
                                            <p:strVal val="#ppt_y"/>
                                          </p:val>
                                        </p:tav>
                                      </p:tavLst>
                                    </p:anim>
                                    <p:anim calcmode="lin" valueType="num">
                                      <p:cBhvr>
                                        <p:cTn id="43" dur="500" fill="hold"/>
                                        <p:tgtEl>
                                          <p:spTgt spid="1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3"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B6D27B-F29A-8EDB-0805-6A51B27EEFE7}"/>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B1B17750-F3AF-5A7A-8BA1-77D483AAED4E}"/>
              </a:ext>
            </a:extLst>
          </p:cNvPr>
          <p:cNvSpPr/>
          <p:nvPr/>
        </p:nvSpPr>
        <p:spPr>
          <a:xfrm>
            <a:off x="795766" y="2053410"/>
            <a:ext cx="6118151" cy="2974634"/>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AD07B884-DD04-C88C-4D7A-82A940726B4C}"/>
              </a:ext>
            </a:extLst>
          </p:cNvPr>
          <p:cNvSpPr>
            <a:spLocks noGrp="1"/>
          </p:cNvSpPr>
          <p:nvPr>
            <p:ph type="title"/>
          </p:nvPr>
        </p:nvSpPr>
        <p:spPr>
          <a:xfrm>
            <a:off x="169028" y="202588"/>
            <a:ext cx="11013056" cy="552660"/>
          </a:xfrm>
        </p:spPr>
        <p:txBody>
          <a:bodyPr/>
          <a:lstStyle/>
          <a:p>
            <a:r>
              <a:rPr lang="en-US">
                <a:solidFill>
                  <a:schemeClr val="bg2"/>
                </a:solidFill>
                <a:latin typeface="Oswald" pitchFamily="2" charset="77"/>
              </a:rPr>
              <a:t>Experience - </a:t>
            </a:r>
            <a:r>
              <a:rPr lang="en-US">
                <a:solidFill>
                  <a:srgbClr val="FFC021"/>
                </a:solidFill>
                <a:latin typeface="Oswald" pitchFamily="2" charset="77"/>
              </a:rPr>
              <a:t>ASK My Page </a:t>
            </a:r>
          </a:p>
        </p:txBody>
      </p:sp>
      <p:sp>
        <p:nvSpPr>
          <p:cNvPr id="5" name="Footer Placeholder 4">
            <a:extLst>
              <a:ext uri="{FF2B5EF4-FFF2-40B4-BE49-F238E27FC236}">
                <a16:creationId xmlns:a16="http://schemas.microsoft.com/office/drawing/2014/main" id="{5F4FFF0E-5283-A055-478E-CEBF5C0AB2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C1D2A063-2EF7-D5D3-E010-828CFD73C732}"/>
              </a:ext>
            </a:extLst>
          </p:cNvPr>
          <p:cNvSpPr>
            <a:spLocks noGrp="1"/>
          </p:cNvSpPr>
          <p:nvPr>
            <p:ph type="sldNum" sz="quarter" idx="4"/>
          </p:nvPr>
        </p:nvSpPr>
        <p:spPr/>
        <p:txBody>
          <a:bodyPr/>
          <a:lstStyle/>
          <a:p>
            <a:fld id="{CC016F9F-E390-8549-93F9-91A8D6CA4677}" type="slidenum">
              <a:rPr lang="en-US" smtClean="0"/>
              <a:pPr/>
              <a:t>22</a:t>
            </a:fld>
            <a:endParaRPr lang="en-US"/>
          </a:p>
        </p:txBody>
      </p:sp>
      <p:pic>
        <p:nvPicPr>
          <p:cNvPr id="11" name="Picture 10" descr="A close-up of a logo&#10;&#10;Description automatically generated">
            <a:extLst>
              <a:ext uri="{FF2B5EF4-FFF2-40B4-BE49-F238E27FC236}">
                <a16:creationId xmlns:a16="http://schemas.microsoft.com/office/drawing/2014/main" id="{96DFEB85-BC11-E31F-1EA1-90F7ADE70B64}"/>
              </a:ext>
            </a:extLst>
          </p:cNvPr>
          <p:cNvPicPr>
            <a:picLocks noChangeAspect="1"/>
          </p:cNvPicPr>
          <p:nvPr/>
        </p:nvPicPr>
        <p:blipFill rotWithShape="1">
          <a:blip r:embed="rId4">
            <a:alphaModFix amt="67000"/>
            <a:extLst>
              <a:ext uri="{28A0092B-C50C-407E-A947-70E740481C1C}">
                <a14:useLocalDpi xmlns:a14="http://schemas.microsoft.com/office/drawing/2010/main" val="0"/>
              </a:ext>
            </a:extLst>
          </a:blip>
          <a:srcRect l="55425" t="19643" r="11023" b="20738"/>
          <a:stretch/>
        </p:blipFill>
        <p:spPr>
          <a:xfrm>
            <a:off x="10855625" y="202588"/>
            <a:ext cx="1196445" cy="1195854"/>
          </a:xfrm>
          <a:prstGeom prst="ellipse">
            <a:avLst/>
          </a:prstGeom>
          <a:solidFill>
            <a:schemeClr val="tx1">
              <a:alpha val="72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sp>
        <p:nvSpPr>
          <p:cNvPr id="9" name="TextBox 8">
            <a:extLst>
              <a:ext uri="{FF2B5EF4-FFF2-40B4-BE49-F238E27FC236}">
                <a16:creationId xmlns:a16="http://schemas.microsoft.com/office/drawing/2014/main" id="{BA7DA2FA-74C8-6DFF-996E-D52B2F7197F1}"/>
              </a:ext>
            </a:extLst>
          </p:cNvPr>
          <p:cNvSpPr txBox="1"/>
          <p:nvPr/>
        </p:nvSpPr>
        <p:spPr>
          <a:xfrm>
            <a:off x="2729932" y="2795495"/>
            <a:ext cx="3855174" cy="1452642"/>
          </a:xfrm>
          <a:prstGeom prst="rect">
            <a:avLst/>
          </a:prstGeom>
          <a:noFill/>
        </p:spPr>
        <p:txBody>
          <a:bodyPr wrap="square" rtlCol="0">
            <a:spAutoFit/>
          </a:bodyPr>
          <a:lstStyle/>
          <a:p>
            <a:pPr marL="171450" indent="-171450">
              <a:lnSpc>
                <a:spcPct val="150000"/>
              </a:lnSpc>
              <a:spcAft>
                <a:spcPts val="1200"/>
              </a:spcAft>
              <a:buFont typeface="Arial" panose="020B0604020202020204" pitchFamily="34" charset="0"/>
              <a:buChar char="•"/>
            </a:pPr>
            <a:r>
              <a:rPr lang="en-IN" sz="1000">
                <a:solidFill>
                  <a:srgbClr val="D3EFF8"/>
                </a:solidFill>
              </a:rPr>
              <a:t>Summarizing and identifying key points from a webpage</a:t>
            </a:r>
          </a:p>
          <a:p>
            <a:pPr marL="171450" indent="-171450">
              <a:lnSpc>
                <a:spcPct val="150000"/>
              </a:lnSpc>
              <a:spcAft>
                <a:spcPts val="1200"/>
              </a:spcAft>
              <a:buFont typeface="Arial" panose="020B0604020202020204" pitchFamily="34" charset="0"/>
              <a:buChar char="•"/>
            </a:pPr>
            <a:r>
              <a:rPr lang="en-IN" sz="1000">
                <a:solidFill>
                  <a:srgbClr val="D3EFF8"/>
                </a:solidFill>
              </a:rPr>
              <a:t>Creating a list of FAQs tailored to the web page content</a:t>
            </a:r>
          </a:p>
          <a:p>
            <a:pPr marL="171450" indent="-171450">
              <a:lnSpc>
                <a:spcPct val="150000"/>
              </a:lnSpc>
              <a:spcAft>
                <a:spcPts val="1200"/>
              </a:spcAft>
              <a:buFont typeface="Arial" panose="020B0604020202020204" pitchFamily="34" charset="0"/>
              <a:buChar char="•"/>
            </a:pPr>
            <a:r>
              <a:rPr lang="en-IN" sz="1000">
                <a:solidFill>
                  <a:srgbClr val="D3EFF8"/>
                </a:solidFill>
              </a:rPr>
              <a:t>Responding to user inquiries related to the web page</a:t>
            </a:r>
          </a:p>
          <a:p>
            <a:pPr marL="171450" indent="-171450">
              <a:lnSpc>
                <a:spcPct val="150000"/>
              </a:lnSpc>
              <a:spcAft>
                <a:spcPts val="1200"/>
              </a:spcAft>
              <a:buFont typeface="Arial" panose="020B0604020202020204" pitchFamily="34" charset="0"/>
              <a:buChar char="•"/>
            </a:pPr>
            <a:r>
              <a:rPr lang="en-IN" sz="1000">
                <a:solidFill>
                  <a:srgbClr val="D3EFF8"/>
                </a:solidFill>
              </a:rPr>
              <a:t>Proposing engaging prompts or actions inspired by the web page</a:t>
            </a:r>
            <a:endParaRPr lang="en-US" sz="1000">
              <a:solidFill>
                <a:srgbClr val="D3EFF8"/>
              </a:solidFill>
              <a:latin typeface="Oswald" pitchFamily="2" charset="77"/>
            </a:endParaRPr>
          </a:p>
        </p:txBody>
      </p:sp>
      <p:pic>
        <p:nvPicPr>
          <p:cNvPr id="12" name="Picture 11" descr="A silver and purple metal sculpture&#10;&#10;Description automatically generated with medium confidence">
            <a:extLst>
              <a:ext uri="{FF2B5EF4-FFF2-40B4-BE49-F238E27FC236}">
                <a16:creationId xmlns:a16="http://schemas.microsoft.com/office/drawing/2014/main" id="{718CA319-4396-784C-4DD5-CDAE67FD0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806" y="2734276"/>
            <a:ext cx="1137316" cy="1137316"/>
          </a:xfrm>
          <a:prstGeom prst="rect">
            <a:avLst/>
          </a:prstGeom>
          <a:effectLst>
            <a:reflection stA="46376" endPos="65000" dist="50800" dir="5400000" sy="-100000" algn="bl" rotWithShape="0"/>
            <a:softEdge rad="438230"/>
          </a:effectLst>
        </p:spPr>
      </p:pic>
      <p:sp>
        <p:nvSpPr>
          <p:cNvPr id="14" name="TextBox 13">
            <a:extLst>
              <a:ext uri="{FF2B5EF4-FFF2-40B4-BE49-F238E27FC236}">
                <a16:creationId xmlns:a16="http://schemas.microsoft.com/office/drawing/2014/main" id="{865DCFF8-4A85-0F1C-74AE-570A29AE5EBA}"/>
              </a:ext>
            </a:extLst>
          </p:cNvPr>
          <p:cNvSpPr txBox="1"/>
          <p:nvPr/>
        </p:nvSpPr>
        <p:spPr>
          <a:xfrm>
            <a:off x="1142635" y="3790191"/>
            <a:ext cx="1332417" cy="457946"/>
          </a:xfrm>
          <a:prstGeom prst="rect">
            <a:avLst/>
          </a:prstGeom>
          <a:noFill/>
        </p:spPr>
        <p:txBody>
          <a:bodyPr wrap="none" rtlCol="0">
            <a:spAutoFit/>
          </a:bodyPr>
          <a:lstStyle/>
          <a:p>
            <a:pPr algn="ctr">
              <a:lnSpc>
                <a:spcPct val="150000"/>
              </a:lnSpc>
              <a:spcAft>
                <a:spcPts val="1200"/>
              </a:spcAft>
            </a:pPr>
            <a:r>
              <a:rPr lang="en-US" sz="1800">
                <a:solidFill>
                  <a:schemeClr val="tx1">
                    <a:lumMod val="50000"/>
                    <a:lumOff val="50000"/>
                  </a:schemeClr>
                </a:solidFill>
                <a:latin typeface="Oswald" pitchFamily="2" charset="77"/>
              </a:rPr>
              <a:t>ASK MY PAGE</a:t>
            </a:r>
          </a:p>
        </p:txBody>
      </p:sp>
      <p:pic>
        <p:nvPicPr>
          <p:cNvPr id="24" name="Picture 23">
            <a:extLst>
              <a:ext uri="{FF2B5EF4-FFF2-40B4-BE49-F238E27FC236}">
                <a16:creationId xmlns:a16="http://schemas.microsoft.com/office/drawing/2014/main" id="{06FF9F9C-8AB9-B638-BFD8-2279F3FCBE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635" y="2587423"/>
            <a:ext cx="1284169" cy="1284169"/>
          </a:xfrm>
          <a:prstGeom prst="rect">
            <a:avLst/>
          </a:prstGeom>
          <a:effectLst>
            <a:softEdge rad="205727"/>
          </a:effectLst>
        </p:spPr>
      </p:pic>
    </p:spTree>
    <p:custDataLst>
      <p:tags r:id="rId1"/>
    </p:custDataLst>
    <p:extLst>
      <p:ext uri="{BB962C8B-B14F-4D97-AF65-F5344CB8AC3E}">
        <p14:creationId xmlns:p14="http://schemas.microsoft.com/office/powerpoint/2010/main" val="2547810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nodeType="clickEffect">
                                  <p:stCondLst>
                                    <p:cond delay="0"/>
                                  </p:stCondLst>
                                  <p:iterate type="lt">
                                    <p:tmPct val="10000"/>
                                  </p:iterate>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p:cTn id="12"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14"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
                                            <p:txEl>
                                              <p:pRg st="0" end="0"/>
                                            </p:txEl>
                                          </p:spTgt>
                                        </p:tgtEl>
                                      </p:cBhvr>
                                    </p:animEffect>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p:cTn id="19" dur="500" fill="hold"/>
                                        <p:tgtEl>
                                          <p:spTgt spid="9">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9">
                                            <p:txEl>
                                              <p:pRg st="1" end="1"/>
                                            </p:txEl>
                                          </p:spTgt>
                                        </p:tgtEl>
                                        <p:attrNameLst>
                                          <p:attrName>ppt_y</p:attrName>
                                        </p:attrNameLst>
                                      </p:cBhvr>
                                      <p:tavLst>
                                        <p:tav tm="0">
                                          <p:val>
                                            <p:strVal val="#ppt_y"/>
                                          </p:val>
                                        </p:tav>
                                        <p:tav tm="100000">
                                          <p:val>
                                            <p:strVal val="#ppt_y"/>
                                          </p:val>
                                        </p:tav>
                                      </p:tavLst>
                                    </p:anim>
                                    <p:anim calcmode="lin" valueType="num">
                                      <p:cBhvr>
                                        <p:cTn id="21" dur="500" fill="hold"/>
                                        <p:tgtEl>
                                          <p:spTgt spid="9">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9">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9">
                                            <p:txEl>
                                              <p:pRg st="1" end="1"/>
                                            </p:txEl>
                                          </p:spTgt>
                                        </p:tgtEl>
                                      </p:cBhvr>
                                    </p:animEffect>
                                  </p:childTnLst>
                                </p:cTn>
                              </p:par>
                              <p:par>
                                <p:cTn id="24" presetID="41" presetClass="entr" presetSubtype="0" fill="hold" nodeType="withEffect">
                                  <p:stCondLst>
                                    <p:cond delay="0"/>
                                  </p:stCondLst>
                                  <p:iterate type="lt">
                                    <p:tmPct val="10000"/>
                                  </p:iterate>
                                  <p:childTnLst>
                                    <p:set>
                                      <p:cBhvr>
                                        <p:cTn id="25" dur="1" fill="hold">
                                          <p:stCondLst>
                                            <p:cond delay="0"/>
                                          </p:stCondLst>
                                        </p:cTn>
                                        <p:tgtEl>
                                          <p:spTgt spid="9">
                                            <p:txEl>
                                              <p:pRg st="2" end="2"/>
                                            </p:txEl>
                                          </p:spTgt>
                                        </p:tgtEl>
                                        <p:attrNameLst>
                                          <p:attrName>style.visibility</p:attrName>
                                        </p:attrNameLst>
                                      </p:cBhvr>
                                      <p:to>
                                        <p:strVal val="visible"/>
                                      </p:to>
                                    </p:set>
                                    <p:anim calcmode="lin" valueType="num">
                                      <p:cBhvr>
                                        <p:cTn id="26" dur="500" fill="hold"/>
                                        <p:tgtEl>
                                          <p:spTgt spid="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9">
                                            <p:txEl>
                                              <p:pRg st="2" end="2"/>
                                            </p:txEl>
                                          </p:spTgt>
                                        </p:tgtEl>
                                        <p:attrNameLst>
                                          <p:attrName>ppt_y</p:attrName>
                                        </p:attrNameLst>
                                      </p:cBhvr>
                                      <p:tavLst>
                                        <p:tav tm="0">
                                          <p:val>
                                            <p:strVal val="#ppt_y"/>
                                          </p:val>
                                        </p:tav>
                                        <p:tav tm="100000">
                                          <p:val>
                                            <p:strVal val="#ppt_y"/>
                                          </p:val>
                                        </p:tav>
                                      </p:tavLst>
                                    </p:anim>
                                    <p:anim calcmode="lin" valueType="num">
                                      <p:cBhvr>
                                        <p:cTn id="28" dur="500" fill="hold"/>
                                        <p:tgtEl>
                                          <p:spTgt spid="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9">
                                            <p:txEl>
                                              <p:pRg st="2" end="2"/>
                                            </p:txEl>
                                          </p:spTgt>
                                        </p:tgtEl>
                                      </p:cBhvr>
                                    </p:animEffect>
                                  </p:childTnLst>
                                </p:cTn>
                              </p:par>
                              <p:par>
                                <p:cTn id="31" presetID="41" presetClass="entr" presetSubtype="0" fill="hold" nodeType="withEffect">
                                  <p:stCondLst>
                                    <p:cond delay="0"/>
                                  </p:stCondLst>
                                  <p:iterate type="lt">
                                    <p:tmPct val="10000"/>
                                  </p:iterate>
                                  <p:childTnLst>
                                    <p:set>
                                      <p:cBhvr>
                                        <p:cTn id="32" dur="1" fill="hold">
                                          <p:stCondLst>
                                            <p:cond delay="0"/>
                                          </p:stCondLst>
                                        </p:cTn>
                                        <p:tgtEl>
                                          <p:spTgt spid="9">
                                            <p:txEl>
                                              <p:pRg st="3" end="3"/>
                                            </p:txEl>
                                          </p:spTgt>
                                        </p:tgtEl>
                                        <p:attrNameLst>
                                          <p:attrName>style.visibility</p:attrName>
                                        </p:attrNameLst>
                                      </p:cBhvr>
                                      <p:to>
                                        <p:strVal val="visible"/>
                                      </p:to>
                                    </p:set>
                                    <p:anim calcmode="lin" valueType="num">
                                      <p:cBhvr>
                                        <p:cTn id="33" dur="500" fill="hold"/>
                                        <p:tgtEl>
                                          <p:spTgt spid="9">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9">
                                            <p:txEl>
                                              <p:pRg st="3" end="3"/>
                                            </p:txEl>
                                          </p:spTgt>
                                        </p:tgtEl>
                                        <p:attrNameLst>
                                          <p:attrName>ppt_y</p:attrName>
                                        </p:attrNameLst>
                                      </p:cBhvr>
                                      <p:tavLst>
                                        <p:tav tm="0">
                                          <p:val>
                                            <p:strVal val="#ppt_y"/>
                                          </p:val>
                                        </p:tav>
                                        <p:tav tm="100000">
                                          <p:val>
                                            <p:strVal val="#ppt_y"/>
                                          </p:val>
                                        </p:tav>
                                      </p:tavLst>
                                    </p:anim>
                                    <p:anim calcmode="lin" valueType="num">
                                      <p:cBhvr>
                                        <p:cTn id="35" dur="500" fill="hold"/>
                                        <p:tgtEl>
                                          <p:spTgt spid="9">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9">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9">
                                            <p:txEl>
                                              <p:pRg st="3" end="3"/>
                                            </p:txEl>
                                          </p:spTgt>
                                        </p:tgtEl>
                                      </p:cBhvr>
                                    </p:animEffect>
                                  </p:childTnLst>
                                </p:cTn>
                              </p:par>
                            </p:childTnLst>
                          </p:cTn>
                        </p:par>
                        <p:par>
                          <p:cTn id="38" fill="hold">
                            <p:stCondLst>
                              <p:cond delay="3100"/>
                            </p:stCondLst>
                            <p:childTnLst>
                              <p:par>
                                <p:cTn id="39" presetID="10"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631149-9148-99C1-BB52-16C79D46D001}"/>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9565EAC-9CD5-E7D9-E6E1-CF56EBE607B3}"/>
              </a:ext>
            </a:extLst>
          </p:cNvPr>
          <p:cNvSpPr/>
          <p:nvPr/>
        </p:nvSpPr>
        <p:spPr>
          <a:xfrm>
            <a:off x="795767" y="2053410"/>
            <a:ext cx="3353610" cy="2974634"/>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1EAF0093-0F75-8FC3-C095-F8CF2EB1AE07}"/>
              </a:ext>
            </a:extLst>
          </p:cNvPr>
          <p:cNvSpPr>
            <a:spLocks noGrp="1"/>
          </p:cNvSpPr>
          <p:nvPr>
            <p:ph type="title"/>
          </p:nvPr>
        </p:nvSpPr>
        <p:spPr>
          <a:xfrm>
            <a:off x="169028" y="202588"/>
            <a:ext cx="11013056" cy="552660"/>
          </a:xfrm>
        </p:spPr>
        <p:txBody>
          <a:bodyPr/>
          <a:lstStyle/>
          <a:p>
            <a:r>
              <a:rPr lang="en-US">
                <a:solidFill>
                  <a:schemeClr val="bg2"/>
                </a:solidFill>
                <a:latin typeface="Oswald" pitchFamily="2" charset="77"/>
              </a:rPr>
              <a:t>Experience</a:t>
            </a:r>
          </a:p>
        </p:txBody>
      </p:sp>
      <p:sp>
        <p:nvSpPr>
          <p:cNvPr id="5" name="Footer Placeholder 4">
            <a:extLst>
              <a:ext uri="{FF2B5EF4-FFF2-40B4-BE49-F238E27FC236}">
                <a16:creationId xmlns:a16="http://schemas.microsoft.com/office/drawing/2014/main" id="{1FC8B3E4-15DC-C131-9AAD-1A040E7A17C1}"/>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CDAC6450-5E97-878F-FE01-E12DECE03103}"/>
              </a:ext>
            </a:extLst>
          </p:cNvPr>
          <p:cNvSpPr>
            <a:spLocks noGrp="1"/>
          </p:cNvSpPr>
          <p:nvPr>
            <p:ph type="sldNum" sz="quarter" idx="4"/>
          </p:nvPr>
        </p:nvSpPr>
        <p:spPr/>
        <p:txBody>
          <a:bodyPr/>
          <a:lstStyle/>
          <a:p>
            <a:fld id="{CC016F9F-E390-8549-93F9-91A8D6CA4677}" type="slidenum">
              <a:rPr lang="en-US" smtClean="0"/>
              <a:pPr/>
              <a:t>23</a:t>
            </a:fld>
            <a:endParaRPr lang="en-US"/>
          </a:p>
        </p:txBody>
      </p:sp>
      <p:pic>
        <p:nvPicPr>
          <p:cNvPr id="11" name="Picture 10" descr="A close-up of a logo&#10;&#10;Description automatically generated">
            <a:extLst>
              <a:ext uri="{FF2B5EF4-FFF2-40B4-BE49-F238E27FC236}">
                <a16:creationId xmlns:a16="http://schemas.microsoft.com/office/drawing/2014/main" id="{3712889A-3EC1-B782-2FB6-02C4A34CC4D5}"/>
              </a:ext>
            </a:extLst>
          </p:cNvPr>
          <p:cNvPicPr>
            <a:picLocks noChangeAspect="1"/>
          </p:cNvPicPr>
          <p:nvPr/>
        </p:nvPicPr>
        <p:blipFill rotWithShape="1">
          <a:blip r:embed="rId4">
            <a:alphaModFix amt="67000"/>
            <a:extLst>
              <a:ext uri="{28A0092B-C50C-407E-A947-70E740481C1C}">
                <a14:useLocalDpi xmlns:a14="http://schemas.microsoft.com/office/drawing/2010/main" val="0"/>
              </a:ext>
            </a:extLst>
          </a:blip>
          <a:srcRect l="55425" t="19643" r="11023" b="20738"/>
          <a:stretch/>
        </p:blipFill>
        <p:spPr>
          <a:xfrm>
            <a:off x="10855625" y="202588"/>
            <a:ext cx="1196445" cy="1195854"/>
          </a:xfrm>
          <a:prstGeom prst="ellipse">
            <a:avLst/>
          </a:prstGeom>
          <a:solidFill>
            <a:schemeClr val="tx1">
              <a:alpha val="72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8" name="Picture 7" descr="A silver and purple metal sculpture&#10;&#10;Description automatically generated with medium confidence">
            <a:extLst>
              <a:ext uri="{FF2B5EF4-FFF2-40B4-BE49-F238E27FC236}">
                <a16:creationId xmlns:a16="http://schemas.microsoft.com/office/drawing/2014/main" id="{A80341D4-4D00-83FE-52BA-B5F8BB54B9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291" y="2676069"/>
            <a:ext cx="1505861" cy="1505861"/>
          </a:xfrm>
          <a:prstGeom prst="rect">
            <a:avLst/>
          </a:prstGeom>
          <a:effectLst>
            <a:reflection stA="46376" endPos="65000" dist="50800" dir="5400000" sy="-100000" algn="bl" rotWithShape="0"/>
            <a:softEdge rad="438230"/>
          </a:effectLst>
        </p:spPr>
      </p:pic>
      <p:sp>
        <p:nvSpPr>
          <p:cNvPr id="41" name="Rounded Rectangle 40">
            <a:extLst>
              <a:ext uri="{FF2B5EF4-FFF2-40B4-BE49-F238E27FC236}">
                <a16:creationId xmlns:a16="http://schemas.microsoft.com/office/drawing/2014/main" id="{84C0FD23-6DD3-2D4D-0AF8-E9D9ADBB5EDE}"/>
              </a:ext>
            </a:extLst>
          </p:cNvPr>
          <p:cNvSpPr/>
          <p:nvPr/>
        </p:nvSpPr>
        <p:spPr>
          <a:xfrm>
            <a:off x="5394101" y="143886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2" name="TextBox 41">
            <a:extLst>
              <a:ext uri="{FF2B5EF4-FFF2-40B4-BE49-F238E27FC236}">
                <a16:creationId xmlns:a16="http://schemas.microsoft.com/office/drawing/2014/main" id="{A5C7B5EE-E8A2-3A95-EF91-7FA278C69268}"/>
              </a:ext>
            </a:extLst>
          </p:cNvPr>
          <p:cNvSpPr txBox="1"/>
          <p:nvPr/>
        </p:nvSpPr>
        <p:spPr>
          <a:xfrm>
            <a:off x="5345539" y="1532168"/>
            <a:ext cx="182981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ASK ME DOC</a:t>
            </a:r>
          </a:p>
          <a:p>
            <a:pPr algn="ctr">
              <a:lnSpc>
                <a:spcPct val="150000"/>
              </a:lnSpc>
              <a:spcAft>
                <a:spcPts val="1200"/>
              </a:spcAft>
            </a:pPr>
            <a:r>
              <a:rPr lang="en-US" sz="1000">
                <a:solidFill>
                  <a:schemeClr val="accent4"/>
                </a:solidFill>
                <a:latin typeface="Oswald" pitchFamily="2" charset="77"/>
              </a:rPr>
              <a:t>ASSOCIATE CAN HAVE NATURAL LANGUAGE QUESTION ANSWERING ON UPLOADED DOCUMENTS AND GET INSIGHT</a:t>
            </a:r>
          </a:p>
        </p:txBody>
      </p:sp>
      <p:sp>
        <p:nvSpPr>
          <p:cNvPr id="43" name="Rounded Rectangle 42">
            <a:extLst>
              <a:ext uri="{FF2B5EF4-FFF2-40B4-BE49-F238E27FC236}">
                <a16:creationId xmlns:a16="http://schemas.microsoft.com/office/drawing/2014/main" id="{E7DEDB42-B515-5836-073A-5ABBC9C644DC}"/>
              </a:ext>
            </a:extLst>
          </p:cNvPr>
          <p:cNvSpPr/>
          <p:nvPr/>
        </p:nvSpPr>
        <p:spPr>
          <a:xfrm>
            <a:off x="7400025" y="143886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4" name="TextBox 43">
            <a:extLst>
              <a:ext uri="{FF2B5EF4-FFF2-40B4-BE49-F238E27FC236}">
                <a16:creationId xmlns:a16="http://schemas.microsoft.com/office/drawing/2014/main" id="{3A5EA47A-34B8-E9B7-523F-4CFB582D278C}"/>
              </a:ext>
            </a:extLst>
          </p:cNvPr>
          <p:cNvSpPr txBox="1"/>
          <p:nvPr/>
        </p:nvSpPr>
        <p:spPr>
          <a:xfrm>
            <a:off x="7457640" y="1438864"/>
            <a:ext cx="1939673"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LEARNT TO PROMPT</a:t>
            </a:r>
          </a:p>
          <a:p>
            <a:pPr algn="ctr">
              <a:lnSpc>
                <a:spcPct val="150000"/>
              </a:lnSpc>
              <a:spcAft>
                <a:spcPts val="1200"/>
              </a:spcAft>
            </a:pPr>
            <a:r>
              <a:rPr lang="en-US" sz="1000">
                <a:solidFill>
                  <a:schemeClr val="accent4"/>
                </a:solidFill>
                <a:latin typeface="Oswald" pitchFamily="2" charset="77"/>
              </a:rPr>
              <a:t>PROVIDE PROMPT TRAINING EXPERIENCE AND FEEDBACK THOUGH CONVERSATIONAL APPROACH</a:t>
            </a:r>
          </a:p>
        </p:txBody>
      </p:sp>
      <p:sp>
        <p:nvSpPr>
          <p:cNvPr id="45" name="Rounded Rectangle 44">
            <a:extLst>
              <a:ext uri="{FF2B5EF4-FFF2-40B4-BE49-F238E27FC236}">
                <a16:creationId xmlns:a16="http://schemas.microsoft.com/office/drawing/2014/main" id="{ADE4337F-6F09-A47C-0458-2C099007CF28}"/>
              </a:ext>
            </a:extLst>
          </p:cNvPr>
          <p:cNvSpPr/>
          <p:nvPr/>
        </p:nvSpPr>
        <p:spPr>
          <a:xfrm>
            <a:off x="5350091" y="384342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6" name="TextBox 45">
            <a:extLst>
              <a:ext uri="{FF2B5EF4-FFF2-40B4-BE49-F238E27FC236}">
                <a16:creationId xmlns:a16="http://schemas.microsoft.com/office/drawing/2014/main" id="{00C20DF2-5D8C-4595-CADD-2A85B690FAB0}"/>
              </a:ext>
            </a:extLst>
          </p:cNvPr>
          <p:cNvSpPr txBox="1"/>
          <p:nvPr/>
        </p:nvSpPr>
        <p:spPr>
          <a:xfrm>
            <a:off x="5292880" y="3965963"/>
            <a:ext cx="1990284"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PEOPLE DATA EXPERIENCE</a:t>
            </a:r>
          </a:p>
          <a:p>
            <a:pPr algn="ctr">
              <a:lnSpc>
                <a:spcPct val="150000"/>
              </a:lnSpc>
              <a:spcAft>
                <a:spcPts val="1200"/>
              </a:spcAft>
            </a:pPr>
            <a:r>
              <a:rPr lang="en-US" sz="1000">
                <a:solidFill>
                  <a:schemeClr val="accent4"/>
                </a:solidFill>
                <a:latin typeface="Oswald" pitchFamily="2" charset="77"/>
              </a:rPr>
              <a:t>THIS EXPERIENCE WILL PROVIDE USERS WITH VALUABLE INSIGHTS ON STORES AND ASSOCIATES</a:t>
            </a:r>
          </a:p>
        </p:txBody>
      </p:sp>
      <p:sp>
        <p:nvSpPr>
          <p:cNvPr id="47" name="Rounded Rectangle 46">
            <a:extLst>
              <a:ext uri="{FF2B5EF4-FFF2-40B4-BE49-F238E27FC236}">
                <a16:creationId xmlns:a16="http://schemas.microsoft.com/office/drawing/2014/main" id="{9EBD4F4E-EC89-4452-BE28-82B4356B96F4}"/>
              </a:ext>
            </a:extLst>
          </p:cNvPr>
          <p:cNvSpPr/>
          <p:nvPr/>
        </p:nvSpPr>
        <p:spPr>
          <a:xfrm>
            <a:off x="7400025" y="384342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8" name="TextBox 47">
            <a:extLst>
              <a:ext uri="{FF2B5EF4-FFF2-40B4-BE49-F238E27FC236}">
                <a16:creationId xmlns:a16="http://schemas.microsoft.com/office/drawing/2014/main" id="{EF43FB71-2F2B-8A6F-0043-9A320F9D39FC}"/>
              </a:ext>
            </a:extLst>
          </p:cNvPr>
          <p:cNvSpPr txBox="1"/>
          <p:nvPr/>
        </p:nvSpPr>
        <p:spPr>
          <a:xfrm>
            <a:off x="7349414" y="3965963"/>
            <a:ext cx="199028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HELP ME WRITE</a:t>
            </a:r>
          </a:p>
          <a:p>
            <a:pPr algn="ctr">
              <a:lnSpc>
                <a:spcPct val="150000"/>
              </a:lnSpc>
              <a:spcAft>
                <a:spcPts val="1200"/>
              </a:spcAft>
            </a:pPr>
            <a:r>
              <a:rPr lang="en-US" sz="1000">
                <a:solidFill>
                  <a:schemeClr val="accent4"/>
                </a:solidFill>
                <a:latin typeface="Oswald" pitchFamily="2" charset="77"/>
              </a:rPr>
              <a:t>PROVIDE WALMART KNOWLEDGE WORKERS TO HAVE A BACK-AND-FORTH CONVERSATION AND AND EVENTUALY HELP TO WRITE CONTENT.</a:t>
            </a:r>
          </a:p>
        </p:txBody>
      </p:sp>
      <p:sp>
        <p:nvSpPr>
          <p:cNvPr id="2" name="Rounded Rectangle 1">
            <a:extLst>
              <a:ext uri="{FF2B5EF4-FFF2-40B4-BE49-F238E27FC236}">
                <a16:creationId xmlns:a16="http://schemas.microsoft.com/office/drawing/2014/main" id="{D1C9154A-C001-9283-B97F-207196DCD51D}"/>
              </a:ext>
            </a:extLst>
          </p:cNvPr>
          <p:cNvSpPr/>
          <p:nvPr/>
        </p:nvSpPr>
        <p:spPr>
          <a:xfrm>
            <a:off x="9507170" y="1408555"/>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 name="TextBox 3">
            <a:extLst>
              <a:ext uri="{FF2B5EF4-FFF2-40B4-BE49-F238E27FC236}">
                <a16:creationId xmlns:a16="http://schemas.microsoft.com/office/drawing/2014/main" id="{C9DED7E4-5303-1E24-1F93-80C3D1EA8C30}"/>
              </a:ext>
            </a:extLst>
          </p:cNvPr>
          <p:cNvSpPr txBox="1"/>
          <p:nvPr/>
        </p:nvSpPr>
        <p:spPr>
          <a:xfrm>
            <a:off x="9564785" y="1408555"/>
            <a:ext cx="1889063"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CREATE PERFORMANCE GOAL</a:t>
            </a:r>
          </a:p>
          <a:p>
            <a:pPr algn="ctr">
              <a:lnSpc>
                <a:spcPct val="150000"/>
              </a:lnSpc>
              <a:spcAft>
                <a:spcPts val="1200"/>
              </a:spcAft>
            </a:pPr>
            <a:r>
              <a:rPr lang="en-US" sz="1000">
                <a:solidFill>
                  <a:schemeClr val="accent4"/>
                </a:solidFill>
                <a:latin typeface="Oswald" pitchFamily="2" charset="77"/>
              </a:rPr>
              <a:t>ASSOCIATES CAN USE AI TO CREATEPERFORMENCE GAOLS.</a:t>
            </a:r>
          </a:p>
        </p:txBody>
      </p:sp>
      <p:sp>
        <p:nvSpPr>
          <p:cNvPr id="7" name="Rounded Rectangle 6">
            <a:extLst>
              <a:ext uri="{FF2B5EF4-FFF2-40B4-BE49-F238E27FC236}">
                <a16:creationId xmlns:a16="http://schemas.microsoft.com/office/drawing/2014/main" id="{0CDF8F68-9E38-E999-CFC7-75F586664734}"/>
              </a:ext>
            </a:extLst>
          </p:cNvPr>
          <p:cNvSpPr/>
          <p:nvPr/>
        </p:nvSpPr>
        <p:spPr>
          <a:xfrm>
            <a:off x="9507170" y="3813115"/>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3" name="TextBox 12">
            <a:extLst>
              <a:ext uri="{FF2B5EF4-FFF2-40B4-BE49-F238E27FC236}">
                <a16:creationId xmlns:a16="http://schemas.microsoft.com/office/drawing/2014/main" id="{8F7478E5-01A0-1112-DD8C-8E6F95D2CBF5}"/>
              </a:ext>
            </a:extLst>
          </p:cNvPr>
          <p:cNvSpPr txBox="1"/>
          <p:nvPr/>
        </p:nvSpPr>
        <p:spPr>
          <a:xfrm>
            <a:off x="9456559" y="3935654"/>
            <a:ext cx="1939674"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ONE WALMART SEARCH</a:t>
            </a:r>
          </a:p>
          <a:p>
            <a:pPr algn="ctr">
              <a:lnSpc>
                <a:spcPct val="150000"/>
              </a:lnSpc>
              <a:spcAft>
                <a:spcPts val="1200"/>
              </a:spcAft>
            </a:pPr>
            <a:r>
              <a:rPr lang="en-US" sz="1000">
                <a:solidFill>
                  <a:schemeClr val="accent4"/>
                </a:solidFill>
                <a:latin typeface="Oswald" pitchFamily="2" charset="77"/>
              </a:rPr>
              <a:t>SEARCH WALMART AEM INFORMATION THROUGH CHAT.</a:t>
            </a:r>
          </a:p>
        </p:txBody>
      </p:sp>
    </p:spTree>
    <p:custDataLst>
      <p:tags r:id="rId1"/>
    </p:custDataLst>
    <p:extLst>
      <p:ext uri="{BB962C8B-B14F-4D97-AF65-F5344CB8AC3E}">
        <p14:creationId xmlns:p14="http://schemas.microsoft.com/office/powerpoint/2010/main" val="4288469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checkerboard(across)">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randombar(horizontal)">
                                      <p:cBhvr>
                                        <p:cTn id="17" dur="500"/>
                                        <p:tgtEl>
                                          <p:spTgt spid="41"/>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randombar(horizontal)">
                                      <p:cBhvr>
                                        <p:cTn id="20" dur="500"/>
                                        <p:tgtEl>
                                          <p:spTgt spid="42"/>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randombar(horizontal)">
                                      <p:cBhvr>
                                        <p:cTn id="23" dur="500"/>
                                        <p:tgtEl>
                                          <p:spTgt spid="4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randombar(horizontal)">
                                      <p:cBhvr>
                                        <p:cTn id="26" dur="500"/>
                                        <p:tgtEl>
                                          <p:spTgt spid="44"/>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randombar(horizontal)">
                                      <p:cBhvr>
                                        <p:cTn id="29" dur="500"/>
                                        <p:tgtEl>
                                          <p:spTgt spid="45"/>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randombar(horizontal)">
                                      <p:cBhvr>
                                        <p:cTn id="32" dur="500"/>
                                        <p:tgtEl>
                                          <p:spTgt spid="46"/>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randombar(horizontal)">
                                      <p:cBhvr>
                                        <p:cTn id="35" dur="500"/>
                                        <p:tgtEl>
                                          <p:spTgt spid="47"/>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randombar(horizontal)">
                                      <p:cBhvr>
                                        <p:cTn id="38" dur="500"/>
                                        <p:tgtEl>
                                          <p:spTgt spid="4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randombar(horizontal)">
                                      <p:cBhvr>
                                        <p:cTn id="41" dur="500"/>
                                        <p:tgtEl>
                                          <p:spTgt spid="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randombar(horizontal)">
                                      <p:cBhvr>
                                        <p:cTn id="44" dur="500"/>
                                        <p:tgtEl>
                                          <p:spTgt spid="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randombar(horizontal)">
                                      <p:cBhvr>
                                        <p:cTn id="47" dur="500"/>
                                        <p:tgtEl>
                                          <p:spTgt spid="7"/>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randombar(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5" presetClass="exit" presetSubtype="10" fill="hold" grpId="1" nodeType="clickEffect">
                                  <p:stCondLst>
                                    <p:cond delay="0"/>
                                  </p:stCondLst>
                                  <p:childTnLst>
                                    <p:animEffect transition="out" filter="checkerboard(across)">
                                      <p:cBhvr>
                                        <p:cTn id="54" dur="500"/>
                                        <p:tgtEl>
                                          <p:spTgt spid="41"/>
                                        </p:tgtEl>
                                      </p:cBhvr>
                                    </p:animEffect>
                                    <p:set>
                                      <p:cBhvr>
                                        <p:cTn id="55" dur="1" fill="hold">
                                          <p:stCondLst>
                                            <p:cond delay="499"/>
                                          </p:stCondLst>
                                        </p:cTn>
                                        <p:tgtEl>
                                          <p:spTgt spid="41"/>
                                        </p:tgtEl>
                                        <p:attrNameLst>
                                          <p:attrName>style.visibility</p:attrName>
                                        </p:attrNameLst>
                                      </p:cBhvr>
                                      <p:to>
                                        <p:strVal val="hidden"/>
                                      </p:to>
                                    </p:set>
                                  </p:childTnLst>
                                </p:cTn>
                              </p:par>
                              <p:par>
                                <p:cTn id="56" presetID="5" presetClass="exit" presetSubtype="10" fill="hold" grpId="1" nodeType="withEffect">
                                  <p:stCondLst>
                                    <p:cond delay="0"/>
                                  </p:stCondLst>
                                  <p:childTnLst>
                                    <p:animEffect transition="out" filter="checkerboard(across)">
                                      <p:cBhvr>
                                        <p:cTn id="57" dur="500"/>
                                        <p:tgtEl>
                                          <p:spTgt spid="42"/>
                                        </p:tgtEl>
                                      </p:cBhvr>
                                    </p:animEffect>
                                    <p:set>
                                      <p:cBhvr>
                                        <p:cTn id="58" dur="1" fill="hold">
                                          <p:stCondLst>
                                            <p:cond delay="499"/>
                                          </p:stCondLst>
                                        </p:cTn>
                                        <p:tgtEl>
                                          <p:spTgt spid="42"/>
                                        </p:tgtEl>
                                        <p:attrNameLst>
                                          <p:attrName>style.visibility</p:attrName>
                                        </p:attrNameLst>
                                      </p:cBhvr>
                                      <p:to>
                                        <p:strVal val="hidden"/>
                                      </p:to>
                                    </p:set>
                                  </p:childTnLst>
                                </p:cTn>
                              </p:par>
                              <p:par>
                                <p:cTn id="59" presetID="5" presetClass="exit" presetSubtype="10" fill="hold" grpId="1" nodeType="withEffect">
                                  <p:stCondLst>
                                    <p:cond delay="0"/>
                                  </p:stCondLst>
                                  <p:childTnLst>
                                    <p:animEffect transition="out" filter="checkerboard(across)">
                                      <p:cBhvr>
                                        <p:cTn id="60" dur="500"/>
                                        <p:tgtEl>
                                          <p:spTgt spid="43"/>
                                        </p:tgtEl>
                                      </p:cBhvr>
                                    </p:animEffect>
                                    <p:set>
                                      <p:cBhvr>
                                        <p:cTn id="61" dur="1" fill="hold">
                                          <p:stCondLst>
                                            <p:cond delay="499"/>
                                          </p:stCondLst>
                                        </p:cTn>
                                        <p:tgtEl>
                                          <p:spTgt spid="43"/>
                                        </p:tgtEl>
                                        <p:attrNameLst>
                                          <p:attrName>style.visibility</p:attrName>
                                        </p:attrNameLst>
                                      </p:cBhvr>
                                      <p:to>
                                        <p:strVal val="hidden"/>
                                      </p:to>
                                    </p:set>
                                  </p:childTnLst>
                                </p:cTn>
                              </p:par>
                              <p:par>
                                <p:cTn id="62" presetID="5" presetClass="exit" presetSubtype="10" fill="hold" grpId="1" nodeType="withEffect">
                                  <p:stCondLst>
                                    <p:cond delay="0"/>
                                  </p:stCondLst>
                                  <p:childTnLst>
                                    <p:animEffect transition="out" filter="checkerboard(across)">
                                      <p:cBhvr>
                                        <p:cTn id="63" dur="500"/>
                                        <p:tgtEl>
                                          <p:spTgt spid="44"/>
                                        </p:tgtEl>
                                      </p:cBhvr>
                                    </p:animEffect>
                                    <p:set>
                                      <p:cBhvr>
                                        <p:cTn id="64" dur="1" fill="hold">
                                          <p:stCondLst>
                                            <p:cond delay="499"/>
                                          </p:stCondLst>
                                        </p:cTn>
                                        <p:tgtEl>
                                          <p:spTgt spid="44"/>
                                        </p:tgtEl>
                                        <p:attrNameLst>
                                          <p:attrName>style.visibility</p:attrName>
                                        </p:attrNameLst>
                                      </p:cBhvr>
                                      <p:to>
                                        <p:strVal val="hidden"/>
                                      </p:to>
                                    </p:set>
                                  </p:childTnLst>
                                </p:cTn>
                              </p:par>
                              <p:par>
                                <p:cTn id="65" presetID="5" presetClass="exit" presetSubtype="10" fill="hold" grpId="1" nodeType="withEffect">
                                  <p:stCondLst>
                                    <p:cond delay="0"/>
                                  </p:stCondLst>
                                  <p:childTnLst>
                                    <p:animEffect transition="out" filter="checkerboard(across)">
                                      <p:cBhvr>
                                        <p:cTn id="66" dur="500"/>
                                        <p:tgtEl>
                                          <p:spTgt spid="45"/>
                                        </p:tgtEl>
                                      </p:cBhvr>
                                    </p:animEffect>
                                    <p:set>
                                      <p:cBhvr>
                                        <p:cTn id="67" dur="1" fill="hold">
                                          <p:stCondLst>
                                            <p:cond delay="499"/>
                                          </p:stCondLst>
                                        </p:cTn>
                                        <p:tgtEl>
                                          <p:spTgt spid="45"/>
                                        </p:tgtEl>
                                        <p:attrNameLst>
                                          <p:attrName>style.visibility</p:attrName>
                                        </p:attrNameLst>
                                      </p:cBhvr>
                                      <p:to>
                                        <p:strVal val="hidden"/>
                                      </p:to>
                                    </p:set>
                                  </p:childTnLst>
                                </p:cTn>
                              </p:par>
                              <p:par>
                                <p:cTn id="68" presetID="5" presetClass="exit" presetSubtype="10" fill="hold" grpId="1" nodeType="withEffect">
                                  <p:stCondLst>
                                    <p:cond delay="0"/>
                                  </p:stCondLst>
                                  <p:childTnLst>
                                    <p:animEffect transition="out" filter="checkerboard(across)">
                                      <p:cBhvr>
                                        <p:cTn id="69" dur="500"/>
                                        <p:tgtEl>
                                          <p:spTgt spid="46"/>
                                        </p:tgtEl>
                                      </p:cBhvr>
                                    </p:animEffect>
                                    <p:set>
                                      <p:cBhvr>
                                        <p:cTn id="70" dur="1" fill="hold">
                                          <p:stCondLst>
                                            <p:cond delay="499"/>
                                          </p:stCondLst>
                                        </p:cTn>
                                        <p:tgtEl>
                                          <p:spTgt spid="46"/>
                                        </p:tgtEl>
                                        <p:attrNameLst>
                                          <p:attrName>style.visibility</p:attrName>
                                        </p:attrNameLst>
                                      </p:cBhvr>
                                      <p:to>
                                        <p:strVal val="hidden"/>
                                      </p:to>
                                    </p:set>
                                  </p:childTnLst>
                                </p:cTn>
                              </p:par>
                              <p:par>
                                <p:cTn id="71" presetID="5" presetClass="exit" presetSubtype="10" fill="hold" grpId="1" nodeType="withEffect">
                                  <p:stCondLst>
                                    <p:cond delay="0"/>
                                  </p:stCondLst>
                                  <p:childTnLst>
                                    <p:animEffect transition="out" filter="checkerboard(across)">
                                      <p:cBhvr>
                                        <p:cTn id="72" dur="500"/>
                                        <p:tgtEl>
                                          <p:spTgt spid="47"/>
                                        </p:tgtEl>
                                      </p:cBhvr>
                                    </p:animEffect>
                                    <p:set>
                                      <p:cBhvr>
                                        <p:cTn id="73" dur="1" fill="hold">
                                          <p:stCondLst>
                                            <p:cond delay="499"/>
                                          </p:stCondLst>
                                        </p:cTn>
                                        <p:tgtEl>
                                          <p:spTgt spid="47"/>
                                        </p:tgtEl>
                                        <p:attrNameLst>
                                          <p:attrName>style.visibility</p:attrName>
                                        </p:attrNameLst>
                                      </p:cBhvr>
                                      <p:to>
                                        <p:strVal val="hidden"/>
                                      </p:to>
                                    </p:set>
                                  </p:childTnLst>
                                </p:cTn>
                              </p:par>
                              <p:par>
                                <p:cTn id="74" presetID="5" presetClass="exit" presetSubtype="10" fill="hold" grpId="1" nodeType="withEffect">
                                  <p:stCondLst>
                                    <p:cond delay="0"/>
                                  </p:stCondLst>
                                  <p:childTnLst>
                                    <p:animEffect transition="out" filter="checkerboard(across)">
                                      <p:cBhvr>
                                        <p:cTn id="75" dur="500"/>
                                        <p:tgtEl>
                                          <p:spTgt spid="48"/>
                                        </p:tgtEl>
                                      </p:cBhvr>
                                    </p:animEffect>
                                    <p:set>
                                      <p:cBhvr>
                                        <p:cTn id="76" dur="1" fill="hold">
                                          <p:stCondLst>
                                            <p:cond delay="499"/>
                                          </p:stCondLst>
                                        </p:cTn>
                                        <p:tgtEl>
                                          <p:spTgt spid="48"/>
                                        </p:tgtEl>
                                        <p:attrNameLst>
                                          <p:attrName>style.visibility</p:attrName>
                                        </p:attrNameLst>
                                      </p:cBhvr>
                                      <p:to>
                                        <p:strVal val="hidden"/>
                                      </p:to>
                                    </p:set>
                                  </p:childTnLst>
                                </p:cTn>
                              </p:par>
                              <p:par>
                                <p:cTn id="77" presetID="5" presetClass="exit" presetSubtype="10" fill="hold" grpId="1" nodeType="withEffect">
                                  <p:stCondLst>
                                    <p:cond delay="0"/>
                                  </p:stCondLst>
                                  <p:childTnLst>
                                    <p:animEffect transition="out" filter="checkerboard(across)">
                                      <p:cBhvr>
                                        <p:cTn id="78" dur="500"/>
                                        <p:tgtEl>
                                          <p:spTgt spid="2"/>
                                        </p:tgtEl>
                                      </p:cBhvr>
                                    </p:animEffect>
                                    <p:set>
                                      <p:cBhvr>
                                        <p:cTn id="79" dur="1" fill="hold">
                                          <p:stCondLst>
                                            <p:cond delay="499"/>
                                          </p:stCondLst>
                                        </p:cTn>
                                        <p:tgtEl>
                                          <p:spTgt spid="2"/>
                                        </p:tgtEl>
                                        <p:attrNameLst>
                                          <p:attrName>style.visibility</p:attrName>
                                        </p:attrNameLst>
                                      </p:cBhvr>
                                      <p:to>
                                        <p:strVal val="hidden"/>
                                      </p:to>
                                    </p:set>
                                  </p:childTnLst>
                                </p:cTn>
                              </p:par>
                              <p:par>
                                <p:cTn id="80" presetID="5" presetClass="exit" presetSubtype="10" fill="hold" grpId="1" nodeType="withEffect">
                                  <p:stCondLst>
                                    <p:cond delay="0"/>
                                  </p:stCondLst>
                                  <p:childTnLst>
                                    <p:animEffect transition="out" filter="checkerboard(across)">
                                      <p:cBhvr>
                                        <p:cTn id="81" dur="500"/>
                                        <p:tgtEl>
                                          <p:spTgt spid="4"/>
                                        </p:tgtEl>
                                      </p:cBhvr>
                                    </p:animEffect>
                                    <p:set>
                                      <p:cBhvr>
                                        <p:cTn id="82" dur="1" fill="hold">
                                          <p:stCondLst>
                                            <p:cond delay="499"/>
                                          </p:stCondLst>
                                        </p:cTn>
                                        <p:tgtEl>
                                          <p:spTgt spid="4"/>
                                        </p:tgtEl>
                                        <p:attrNameLst>
                                          <p:attrName>style.visibility</p:attrName>
                                        </p:attrNameLst>
                                      </p:cBhvr>
                                      <p:to>
                                        <p:strVal val="hidden"/>
                                      </p:to>
                                    </p:set>
                                  </p:childTnLst>
                                </p:cTn>
                              </p:par>
                              <p:par>
                                <p:cTn id="83" presetID="5" presetClass="exit" presetSubtype="10" fill="hold" grpId="1" nodeType="withEffect">
                                  <p:stCondLst>
                                    <p:cond delay="0"/>
                                  </p:stCondLst>
                                  <p:childTnLst>
                                    <p:animEffect transition="out" filter="checkerboard(across)">
                                      <p:cBhvr>
                                        <p:cTn id="84" dur="500"/>
                                        <p:tgtEl>
                                          <p:spTgt spid="7"/>
                                        </p:tgtEl>
                                      </p:cBhvr>
                                    </p:animEffect>
                                    <p:set>
                                      <p:cBhvr>
                                        <p:cTn id="85" dur="1" fill="hold">
                                          <p:stCondLst>
                                            <p:cond delay="499"/>
                                          </p:stCondLst>
                                        </p:cTn>
                                        <p:tgtEl>
                                          <p:spTgt spid="7"/>
                                        </p:tgtEl>
                                        <p:attrNameLst>
                                          <p:attrName>style.visibility</p:attrName>
                                        </p:attrNameLst>
                                      </p:cBhvr>
                                      <p:to>
                                        <p:strVal val="hidden"/>
                                      </p:to>
                                    </p:set>
                                  </p:childTnLst>
                                </p:cTn>
                              </p:par>
                              <p:par>
                                <p:cTn id="86" presetID="5" presetClass="exit" presetSubtype="10" fill="hold" grpId="1" nodeType="withEffect">
                                  <p:stCondLst>
                                    <p:cond delay="0"/>
                                  </p:stCondLst>
                                  <p:childTnLst>
                                    <p:animEffect transition="out" filter="checkerboard(across)">
                                      <p:cBhvr>
                                        <p:cTn id="87" dur="500"/>
                                        <p:tgtEl>
                                          <p:spTgt spid="13"/>
                                        </p:tgtEl>
                                      </p:cBhvr>
                                    </p:animEffect>
                                    <p:set>
                                      <p:cBhvr>
                                        <p:cTn id="88" dur="1" fill="hold">
                                          <p:stCondLst>
                                            <p:cond delay="499"/>
                                          </p:stCondLst>
                                        </p:cTn>
                                        <p:tgtEl>
                                          <p:spTgt spid="1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6" presetClass="emph" presetSubtype="0" fill="hold" grpId="1" nodeType="clickEffect">
                                  <p:stCondLst>
                                    <p:cond delay="0"/>
                                  </p:stCondLst>
                                  <p:childTnLst>
                                    <p:animScale>
                                      <p:cBhvr>
                                        <p:cTn id="92" dur="2000" fill="hold"/>
                                        <p:tgtEl>
                                          <p:spTgt spid="2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1" grpId="0" animBg="1"/>
      <p:bldP spid="41" grpId="1" animBg="1"/>
      <p:bldP spid="42" grpId="0"/>
      <p:bldP spid="42" grpId="1"/>
      <p:bldP spid="43" grpId="0" animBg="1"/>
      <p:bldP spid="43" grpId="1" animBg="1"/>
      <p:bldP spid="44" grpId="0"/>
      <p:bldP spid="44" grpId="1"/>
      <p:bldP spid="45" grpId="0" animBg="1"/>
      <p:bldP spid="45" grpId="1" animBg="1"/>
      <p:bldP spid="46" grpId="0"/>
      <p:bldP spid="46" grpId="1"/>
      <p:bldP spid="47" grpId="0" animBg="1"/>
      <p:bldP spid="47" grpId="1" animBg="1"/>
      <p:bldP spid="48" grpId="0"/>
      <p:bldP spid="48" grpId="1"/>
      <p:bldP spid="2" grpId="0" animBg="1"/>
      <p:bldP spid="2" grpId="1" animBg="1"/>
      <p:bldP spid="4" grpId="0"/>
      <p:bldP spid="4" grpId="1"/>
      <p:bldP spid="7" grpId="0" animBg="1"/>
      <p:bldP spid="7" grpId="1" animBg="1"/>
      <p:bldP spid="13" grpId="0"/>
      <p:bldP spid="13" grpId="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CDA9B4-8B49-AB85-A71F-B5601D0FD4DE}"/>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6ED5570A-0541-78B1-F5B0-655A7DBFCB35}"/>
              </a:ext>
            </a:extLst>
          </p:cNvPr>
          <p:cNvSpPr/>
          <p:nvPr/>
        </p:nvSpPr>
        <p:spPr>
          <a:xfrm>
            <a:off x="1568630"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D2B8980D-3BEE-0915-7E75-648D9BCFAEED}"/>
              </a:ext>
            </a:extLst>
          </p:cNvPr>
          <p:cNvSpPr>
            <a:spLocks noGrp="1"/>
          </p:cNvSpPr>
          <p:nvPr>
            <p:ph type="title"/>
          </p:nvPr>
        </p:nvSpPr>
        <p:spPr>
          <a:xfrm>
            <a:off x="493310" y="418954"/>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Access Points</a:t>
            </a:r>
            <a:endParaRPr lang="en-US"/>
          </a:p>
        </p:txBody>
      </p:sp>
      <p:sp>
        <p:nvSpPr>
          <p:cNvPr id="5" name="Footer Placeholder 4">
            <a:extLst>
              <a:ext uri="{FF2B5EF4-FFF2-40B4-BE49-F238E27FC236}">
                <a16:creationId xmlns:a16="http://schemas.microsoft.com/office/drawing/2014/main" id="{A3C5DA60-2F81-6B2D-45BD-6E404852AAE7}"/>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5A1C93A3-B471-EEEB-6D9D-3172ACAF6608}"/>
              </a:ext>
            </a:extLst>
          </p:cNvPr>
          <p:cNvSpPr>
            <a:spLocks noGrp="1"/>
          </p:cNvSpPr>
          <p:nvPr>
            <p:ph type="sldNum" sz="quarter" idx="4"/>
          </p:nvPr>
        </p:nvSpPr>
        <p:spPr/>
        <p:txBody>
          <a:bodyPr/>
          <a:lstStyle/>
          <a:p>
            <a:fld id="{CC016F9F-E390-8549-93F9-91A8D6CA4677}" type="slidenum">
              <a:rPr lang="en-US" smtClean="0"/>
              <a:pPr/>
              <a:t>24</a:t>
            </a:fld>
            <a:endParaRPr lang="en-US"/>
          </a:p>
        </p:txBody>
      </p:sp>
      <p:sp>
        <p:nvSpPr>
          <p:cNvPr id="8" name="TextBox 7">
            <a:extLst>
              <a:ext uri="{FF2B5EF4-FFF2-40B4-BE49-F238E27FC236}">
                <a16:creationId xmlns:a16="http://schemas.microsoft.com/office/drawing/2014/main" id="{9A1078EC-820A-F622-CF80-719D5ECE5C29}"/>
              </a:ext>
            </a:extLst>
          </p:cNvPr>
          <p:cNvSpPr txBox="1"/>
          <p:nvPr/>
        </p:nvSpPr>
        <p:spPr>
          <a:xfrm>
            <a:off x="1630797" y="3201459"/>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Standalone</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59D49E80-0760-4935-AFB5-F04C1637DCF2}"/>
              </a:ext>
            </a:extLst>
          </p:cNvPr>
          <p:cNvCxnSpPr>
            <a:cxnSpLocks/>
          </p:cNvCxnSpPr>
          <p:nvPr/>
        </p:nvCxnSpPr>
        <p:spPr>
          <a:xfrm>
            <a:off x="2832953"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836DB81-8B5A-977B-C2B4-71CEE764E46A}"/>
              </a:ext>
            </a:extLst>
          </p:cNvPr>
          <p:cNvSpPr txBox="1"/>
          <p:nvPr/>
        </p:nvSpPr>
        <p:spPr>
          <a:xfrm>
            <a:off x="1864533" y="4069075"/>
            <a:ext cx="3839402" cy="338554"/>
          </a:xfrm>
          <a:prstGeom prst="rect">
            <a:avLst/>
          </a:prstGeom>
          <a:noFill/>
        </p:spPr>
        <p:txBody>
          <a:bodyPr wrap="square" rtlCol="0">
            <a:spAutoFit/>
          </a:bodyPr>
          <a:lstStyle/>
          <a:p>
            <a:pPr>
              <a:spcAft>
                <a:spcPts val="1200"/>
              </a:spcAft>
            </a:pPr>
            <a:r>
              <a:rPr lang="en-IN" sz="1600" b="1" i="0">
                <a:solidFill>
                  <a:srgbClr val="FFC000"/>
                </a:solidFill>
                <a:effectLst/>
                <a:latin typeface="Bogle" panose="020B0503020203060203" pitchFamily="34" charset="77"/>
              </a:rPr>
              <a:t>https://</a:t>
            </a:r>
            <a:r>
              <a:rPr lang="en-IN" sz="1600" b="1" i="0" err="1">
                <a:solidFill>
                  <a:srgbClr val="FFC000"/>
                </a:solidFill>
                <a:effectLst/>
                <a:latin typeface="Bogle" panose="020B0503020203060203" pitchFamily="34" charset="77"/>
              </a:rPr>
              <a:t>myassistant.walmart.com</a:t>
            </a:r>
            <a:r>
              <a:rPr lang="en-IN" sz="1600" b="1" i="0">
                <a:solidFill>
                  <a:srgbClr val="FFC000"/>
                </a:solidFill>
                <a:effectLst/>
                <a:latin typeface="Bogle" panose="020B0503020203060203" pitchFamily="34" charset="77"/>
              </a:rPr>
              <a:t>/</a:t>
            </a:r>
            <a:endParaRPr lang="en-US" sz="16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A0A8714D-586D-73D2-9C3A-19C1E6F960D6}"/>
              </a:ext>
            </a:extLst>
          </p:cNvPr>
          <p:cNvSpPr/>
          <p:nvPr/>
        </p:nvSpPr>
        <p:spPr>
          <a:xfrm>
            <a:off x="6563963"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DBD65714-3277-E8F1-D5AA-E45143B0E3AB}"/>
              </a:ext>
            </a:extLst>
          </p:cNvPr>
          <p:cNvSpPr txBox="1"/>
          <p:nvPr/>
        </p:nvSpPr>
        <p:spPr>
          <a:xfrm>
            <a:off x="6626130" y="3201459"/>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ACA52E51-841A-D4EB-3BBC-8B9DBF57B174}"/>
              </a:ext>
            </a:extLst>
          </p:cNvPr>
          <p:cNvCxnSpPr>
            <a:cxnSpLocks/>
          </p:cNvCxnSpPr>
          <p:nvPr/>
        </p:nvCxnSpPr>
        <p:spPr>
          <a:xfrm>
            <a:off x="7828286"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6FD673F-7A30-089A-D183-5FD685A10A26}"/>
              </a:ext>
            </a:extLst>
          </p:cNvPr>
          <p:cNvSpPr txBox="1"/>
          <p:nvPr/>
        </p:nvSpPr>
        <p:spPr>
          <a:xfrm>
            <a:off x="6859866" y="4069075"/>
            <a:ext cx="3839402" cy="338554"/>
          </a:xfrm>
          <a:prstGeom prst="rect">
            <a:avLst/>
          </a:prstGeom>
          <a:noFill/>
        </p:spPr>
        <p:txBody>
          <a:bodyPr wrap="square" rtlCol="0">
            <a:spAutoFit/>
          </a:bodyPr>
          <a:lstStyle/>
          <a:p>
            <a:pPr>
              <a:spcAft>
                <a:spcPts val="1200"/>
              </a:spcAft>
            </a:pPr>
            <a:r>
              <a:rPr lang="en-US" sz="1600" b="1">
                <a:solidFill>
                  <a:srgbClr val="FFC000"/>
                </a:solidFill>
                <a:latin typeface="Bogle" panose="020B0503020203060203" pitchFamily="34" charset="77"/>
              </a:rPr>
              <a:t>https://</a:t>
            </a:r>
            <a:r>
              <a:rPr lang="en-US" sz="1600" b="1" err="1">
                <a:solidFill>
                  <a:srgbClr val="FFC000"/>
                </a:solidFill>
                <a:latin typeface="Bogle" panose="020B0503020203060203" pitchFamily="34" charset="77"/>
              </a:rPr>
              <a:t>campus.walmart.com</a:t>
            </a:r>
            <a:r>
              <a:rPr lang="en-US" sz="1600" b="1">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7EFBD3BF-F553-3C2E-BD4F-1E4E9B4D438D}"/>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19F5269C-7427-F14B-68C2-28EDD904C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377" y="1883849"/>
            <a:ext cx="1027494" cy="1027494"/>
          </a:xfrm>
          <a:prstGeom prst="rect">
            <a:avLst/>
          </a:prstGeom>
        </p:spPr>
      </p:pic>
      <p:pic>
        <p:nvPicPr>
          <p:cNvPr id="11" name="Picture 10" descr="A close-up of a logo&#10;&#10;Description automatically generated">
            <a:extLst>
              <a:ext uri="{FF2B5EF4-FFF2-40B4-BE49-F238E27FC236}">
                <a16:creationId xmlns:a16="http://schemas.microsoft.com/office/drawing/2014/main" id="{41287926-FA3C-629C-AC85-FB846B7FB760}"/>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8204344" y="1883849"/>
            <a:ext cx="1025919" cy="10254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27823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5" presetClass="entr" presetSubtype="1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par>
                                <p:cTn id="13" presetID="5"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heckerboard(across)">
                                      <p:cBhvr>
                                        <p:cTn id="18" dur="500"/>
                                        <p:tgtEl>
                                          <p:spTgt spid="2"/>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par>
                                <p:cTn id="22" presetID="5"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nodeType="clickEffect">
                                  <p:stCondLst>
                                    <p:cond delay="0"/>
                                  </p:stCondLst>
                                  <p:iterate type="lt">
                                    <p:tmPct val="10000"/>
                                  </p:iterate>
                                  <p:childTnLst>
                                    <p:set>
                                      <p:cBhvr>
                                        <p:cTn id="31" dur="1" fill="hold">
                                          <p:stCondLst>
                                            <p:cond delay="0"/>
                                          </p:stCondLst>
                                        </p:cTn>
                                        <p:tgtEl>
                                          <p:spTgt spid="17">
                                            <p:txEl>
                                              <p:pRg st="0" end="0"/>
                                            </p:txEl>
                                          </p:spTgt>
                                        </p:tgtEl>
                                        <p:attrNameLst>
                                          <p:attrName>style.visibility</p:attrName>
                                        </p:attrNameLst>
                                      </p:cBhvr>
                                      <p:to>
                                        <p:strVal val="visible"/>
                                      </p:to>
                                    </p:set>
                                    <p:anim calcmode="lin" valueType="num">
                                      <p:cBhvr>
                                        <p:cTn id="32" dur="500" fill="hold"/>
                                        <p:tgtEl>
                                          <p:spTgt spid="1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7">
                                            <p:txEl>
                                              <p:pRg st="0" end="0"/>
                                            </p:txEl>
                                          </p:spTgt>
                                        </p:tgtEl>
                                        <p:attrNameLst>
                                          <p:attrName>ppt_y</p:attrName>
                                        </p:attrNameLst>
                                      </p:cBhvr>
                                      <p:tavLst>
                                        <p:tav tm="0">
                                          <p:val>
                                            <p:strVal val="#ppt_y"/>
                                          </p:val>
                                        </p:tav>
                                        <p:tav tm="100000">
                                          <p:val>
                                            <p:strVal val="#ppt_y"/>
                                          </p:val>
                                        </p:tav>
                                      </p:tavLst>
                                    </p:anim>
                                    <p:anim calcmode="lin" valueType="num">
                                      <p:cBhvr>
                                        <p:cTn id="34" dur="500" fill="hold"/>
                                        <p:tgtEl>
                                          <p:spTgt spid="1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1" presetClass="entr" presetSubtype="0" fill="hold" nodeType="clickEffect">
                                  <p:stCondLst>
                                    <p:cond delay="0"/>
                                  </p:stCondLst>
                                  <p:iterate type="lt">
                                    <p:tmPct val="10000"/>
                                  </p:iterate>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p:cTn id="41" dur="500" fill="hold"/>
                                        <p:tgtEl>
                                          <p:spTgt spid="1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6">
                                            <p:txEl>
                                              <p:pRg st="0" end="0"/>
                                            </p:txEl>
                                          </p:spTgt>
                                        </p:tgtEl>
                                        <p:attrNameLst>
                                          <p:attrName>ppt_y</p:attrName>
                                        </p:attrNameLst>
                                      </p:cBhvr>
                                      <p:tavLst>
                                        <p:tav tm="0">
                                          <p:val>
                                            <p:strVal val="#ppt_y"/>
                                          </p:val>
                                        </p:tav>
                                        <p:tav tm="100000">
                                          <p:val>
                                            <p:strVal val="#ppt_y"/>
                                          </p:val>
                                        </p:tav>
                                      </p:tavLst>
                                    </p:anim>
                                    <p:anim calcmode="lin" valueType="num">
                                      <p:cBhvr>
                                        <p:cTn id="43" dur="500" fill="hold"/>
                                        <p:tgtEl>
                                          <p:spTgt spid="1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3"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C37576-052E-C935-AFAC-7F343448E088}"/>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5016A4C-40CB-42FF-EC08-32F4A615B7D1}"/>
              </a:ext>
            </a:extLst>
          </p:cNvPr>
          <p:cNvSpPr/>
          <p:nvPr/>
        </p:nvSpPr>
        <p:spPr>
          <a:xfrm>
            <a:off x="393172" y="1757410"/>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 name="Footer Placeholder 4">
            <a:extLst>
              <a:ext uri="{FF2B5EF4-FFF2-40B4-BE49-F238E27FC236}">
                <a16:creationId xmlns:a16="http://schemas.microsoft.com/office/drawing/2014/main" id="{FD836DC7-97B1-350A-695C-CADF1C9786BA}"/>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484E207E-2486-6121-9101-06178B2DC253}"/>
              </a:ext>
            </a:extLst>
          </p:cNvPr>
          <p:cNvSpPr>
            <a:spLocks noGrp="1"/>
          </p:cNvSpPr>
          <p:nvPr>
            <p:ph type="sldNum" sz="quarter" idx="4"/>
          </p:nvPr>
        </p:nvSpPr>
        <p:spPr/>
        <p:txBody>
          <a:bodyPr/>
          <a:lstStyle/>
          <a:p>
            <a:fld id="{CC016F9F-E390-8549-93F9-91A8D6CA4677}" type="slidenum">
              <a:rPr lang="en-US" smtClean="0"/>
              <a:pPr/>
              <a:t>25</a:t>
            </a:fld>
            <a:endParaRPr lang="en-US"/>
          </a:p>
        </p:txBody>
      </p:sp>
      <p:sp>
        <p:nvSpPr>
          <p:cNvPr id="8" name="TextBox 7">
            <a:extLst>
              <a:ext uri="{FF2B5EF4-FFF2-40B4-BE49-F238E27FC236}">
                <a16:creationId xmlns:a16="http://schemas.microsoft.com/office/drawing/2014/main" id="{1EAE8892-74F0-51F3-7CE1-CD0AD6534C49}"/>
              </a:ext>
            </a:extLst>
          </p:cNvPr>
          <p:cNvSpPr txBox="1"/>
          <p:nvPr/>
        </p:nvSpPr>
        <p:spPr>
          <a:xfrm>
            <a:off x="848165" y="2213256"/>
            <a:ext cx="2481975" cy="230048"/>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Standalone</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C7F2CE27-9EBA-8356-D41C-A6FC46C5CCDD}"/>
              </a:ext>
            </a:extLst>
          </p:cNvPr>
          <p:cNvCxnSpPr>
            <a:cxnSpLocks/>
          </p:cNvCxnSpPr>
          <p:nvPr/>
        </p:nvCxnSpPr>
        <p:spPr>
          <a:xfrm>
            <a:off x="1466484" y="2751047"/>
            <a:ext cx="146754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EC8983-CFEB-2231-849C-CB9FB3E75B0A}"/>
              </a:ext>
            </a:extLst>
          </p:cNvPr>
          <p:cNvSpPr txBox="1"/>
          <p:nvPr/>
        </p:nvSpPr>
        <p:spPr>
          <a:xfrm>
            <a:off x="702703" y="3046772"/>
            <a:ext cx="3204183" cy="338554"/>
          </a:xfrm>
          <a:prstGeom prst="rect">
            <a:avLst/>
          </a:prstGeom>
          <a:noFill/>
        </p:spPr>
        <p:txBody>
          <a:bodyPr wrap="square" rtlCol="0">
            <a:spAutoFit/>
          </a:bodyPr>
          <a:lstStyle/>
          <a:p>
            <a:pPr>
              <a:spcAft>
                <a:spcPts val="1200"/>
              </a:spcAft>
            </a:pPr>
            <a:r>
              <a:rPr lang="en-IN" sz="1600" b="1" i="0">
                <a:solidFill>
                  <a:srgbClr val="FFC000"/>
                </a:solidFill>
                <a:effectLst/>
                <a:latin typeface="Bogle" panose="020B0503020203060203" pitchFamily="34" charset="77"/>
              </a:rPr>
              <a:t>https://</a:t>
            </a:r>
            <a:r>
              <a:rPr lang="en-IN" sz="1600" b="1" i="0" err="1">
                <a:solidFill>
                  <a:srgbClr val="FFC000"/>
                </a:solidFill>
                <a:effectLst/>
                <a:latin typeface="Bogle" panose="020B0503020203060203" pitchFamily="34" charset="77"/>
              </a:rPr>
              <a:t>myassistant.walmart.com</a:t>
            </a:r>
            <a:r>
              <a:rPr lang="en-IN" sz="1600" b="1" i="0">
                <a:solidFill>
                  <a:srgbClr val="FFC000"/>
                </a:solidFill>
                <a:effectLst/>
                <a:latin typeface="Bogle" panose="020B0503020203060203" pitchFamily="34" charset="77"/>
              </a:rPr>
              <a:t>/</a:t>
            </a:r>
            <a:endParaRPr lang="en-US" sz="16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99CB58C1-0F47-86B0-CB8B-84E39E9CA4C6}"/>
              </a:ext>
            </a:extLst>
          </p:cNvPr>
          <p:cNvSpPr/>
          <p:nvPr/>
        </p:nvSpPr>
        <p:spPr>
          <a:xfrm>
            <a:off x="4312200" y="1757782"/>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E78D1BEE-8A7D-B612-9725-9394C75613AB}"/>
              </a:ext>
            </a:extLst>
          </p:cNvPr>
          <p:cNvSpPr txBox="1"/>
          <p:nvPr/>
        </p:nvSpPr>
        <p:spPr>
          <a:xfrm>
            <a:off x="4119880" y="2195472"/>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CE2A232C-573A-B874-C32E-6F9ECB48E568}"/>
              </a:ext>
            </a:extLst>
          </p:cNvPr>
          <p:cNvCxnSpPr>
            <a:cxnSpLocks/>
          </p:cNvCxnSpPr>
          <p:nvPr/>
        </p:nvCxnSpPr>
        <p:spPr>
          <a:xfrm>
            <a:off x="5218934" y="263725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99BF9CB-F1AF-657B-A7C4-4CD11BE50304}"/>
              </a:ext>
            </a:extLst>
          </p:cNvPr>
          <p:cNvSpPr txBox="1"/>
          <p:nvPr/>
        </p:nvSpPr>
        <p:spPr>
          <a:xfrm>
            <a:off x="4617031" y="3010578"/>
            <a:ext cx="3839402" cy="338554"/>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https://</a:t>
            </a:r>
            <a:r>
              <a:rPr lang="en-US" sz="1600" err="1">
                <a:solidFill>
                  <a:srgbClr val="FFC000"/>
                </a:solidFill>
                <a:latin typeface="Bogle" panose="020B0503020203060203" pitchFamily="34" charset="77"/>
              </a:rPr>
              <a:t>campus.walmart.com</a:t>
            </a:r>
            <a:r>
              <a:rPr lang="en-US" sz="1600">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CF93DE3C-2CBE-D361-D80A-D61C023BE40D}"/>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1AFDF091-9887-F19E-A63D-06F37A513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788" y="1319284"/>
            <a:ext cx="825407" cy="825407"/>
          </a:xfrm>
          <a:prstGeom prst="rect">
            <a:avLst/>
          </a:prstGeom>
        </p:spPr>
      </p:pic>
      <p:sp>
        <p:nvSpPr>
          <p:cNvPr id="7" name="Rounded Rectangle 6">
            <a:extLst>
              <a:ext uri="{FF2B5EF4-FFF2-40B4-BE49-F238E27FC236}">
                <a16:creationId xmlns:a16="http://schemas.microsoft.com/office/drawing/2014/main" id="{2B09B997-110C-2643-4706-0A010731D249}"/>
              </a:ext>
            </a:extLst>
          </p:cNvPr>
          <p:cNvSpPr/>
          <p:nvPr/>
        </p:nvSpPr>
        <p:spPr>
          <a:xfrm>
            <a:off x="8236918" y="1759316"/>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21" name="Picture 20">
            <a:extLst>
              <a:ext uri="{FF2B5EF4-FFF2-40B4-BE49-F238E27FC236}">
                <a16:creationId xmlns:a16="http://schemas.microsoft.com/office/drawing/2014/main" id="{F8EAFB5E-B4DA-AE90-AF47-A094CA18B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216" y="1289383"/>
            <a:ext cx="761477" cy="761477"/>
          </a:xfrm>
          <a:prstGeom prst="rect">
            <a:avLst/>
          </a:prstGeom>
        </p:spPr>
      </p:pic>
      <p:sp>
        <p:nvSpPr>
          <p:cNvPr id="22" name="TextBox 21">
            <a:extLst>
              <a:ext uri="{FF2B5EF4-FFF2-40B4-BE49-F238E27FC236}">
                <a16:creationId xmlns:a16="http://schemas.microsoft.com/office/drawing/2014/main" id="{6B89B441-81C0-C8F4-3D25-F137EBCCEB9F}"/>
              </a:ext>
            </a:extLst>
          </p:cNvPr>
          <p:cNvSpPr txBox="1"/>
          <p:nvPr/>
        </p:nvSpPr>
        <p:spPr>
          <a:xfrm>
            <a:off x="8072121" y="2111842"/>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Browser Extension</a:t>
            </a:r>
            <a:endParaRPr lang="en-US" sz="2000" b="1" spc="0">
              <a:solidFill>
                <a:schemeClr val="bg1"/>
              </a:solidFill>
              <a:latin typeface="Bogle" panose="020B0503020203060203" pitchFamily="34" charset="77"/>
            </a:endParaRPr>
          </a:p>
        </p:txBody>
      </p:sp>
      <p:sp>
        <p:nvSpPr>
          <p:cNvPr id="24" name="TextBox 23">
            <a:extLst>
              <a:ext uri="{FF2B5EF4-FFF2-40B4-BE49-F238E27FC236}">
                <a16:creationId xmlns:a16="http://schemas.microsoft.com/office/drawing/2014/main" id="{6A6285EA-4BC9-312E-3B54-2E79C69AEAAF}"/>
              </a:ext>
            </a:extLst>
          </p:cNvPr>
          <p:cNvSpPr txBox="1"/>
          <p:nvPr/>
        </p:nvSpPr>
        <p:spPr>
          <a:xfrm>
            <a:off x="8632017" y="3012416"/>
            <a:ext cx="3839402" cy="584775"/>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A plugin as side panel of the </a:t>
            </a:r>
            <a:br>
              <a:rPr lang="en-US" sz="1600">
                <a:solidFill>
                  <a:srgbClr val="FFC000"/>
                </a:solidFill>
                <a:latin typeface="Bogle" panose="020B0503020203060203" pitchFamily="34" charset="77"/>
              </a:rPr>
            </a:br>
            <a:r>
              <a:rPr lang="en-US" sz="1600">
                <a:solidFill>
                  <a:srgbClr val="FFC000"/>
                </a:solidFill>
                <a:latin typeface="Bogle" panose="020B0503020203060203" pitchFamily="34" charset="77"/>
              </a:rPr>
              <a:t>browser.</a:t>
            </a:r>
          </a:p>
        </p:txBody>
      </p:sp>
      <p:cxnSp>
        <p:nvCxnSpPr>
          <p:cNvPr id="2" name="Straight Connector 1">
            <a:extLst>
              <a:ext uri="{FF2B5EF4-FFF2-40B4-BE49-F238E27FC236}">
                <a16:creationId xmlns:a16="http://schemas.microsoft.com/office/drawing/2014/main" id="{85B24F07-F6D1-02B7-9161-DE552EF40183}"/>
              </a:ext>
            </a:extLst>
          </p:cNvPr>
          <p:cNvCxnSpPr>
            <a:cxnSpLocks/>
          </p:cNvCxnSpPr>
          <p:nvPr/>
        </p:nvCxnSpPr>
        <p:spPr>
          <a:xfrm>
            <a:off x="9241421" y="262145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99FECE6-530D-2E7F-CE8A-2826AE30D5A2}"/>
              </a:ext>
            </a:extLst>
          </p:cNvPr>
          <p:cNvSpPr txBox="1"/>
          <p:nvPr/>
        </p:nvSpPr>
        <p:spPr>
          <a:xfrm>
            <a:off x="1032650" y="4947984"/>
            <a:ext cx="8556623" cy="369332"/>
          </a:xfrm>
          <a:prstGeom prst="rect">
            <a:avLst/>
          </a:prstGeom>
          <a:noFill/>
        </p:spPr>
        <p:txBody>
          <a:bodyPr wrap="square" rtlCol="0">
            <a:spAutoFit/>
          </a:bodyPr>
          <a:lstStyle/>
          <a:p>
            <a:endParaRPr lang="en-US">
              <a:solidFill>
                <a:srgbClr val="00FA00"/>
              </a:solidFill>
            </a:endParaRPr>
          </a:p>
        </p:txBody>
      </p:sp>
      <p:sp>
        <p:nvSpPr>
          <p:cNvPr id="31" name="TextBox 30">
            <a:extLst>
              <a:ext uri="{FF2B5EF4-FFF2-40B4-BE49-F238E27FC236}">
                <a16:creationId xmlns:a16="http://schemas.microsoft.com/office/drawing/2014/main" id="{A251E4F1-5F97-DF8E-F426-036347CCB467}"/>
              </a:ext>
            </a:extLst>
          </p:cNvPr>
          <p:cNvSpPr txBox="1"/>
          <p:nvPr/>
        </p:nvSpPr>
        <p:spPr>
          <a:xfrm>
            <a:off x="390495" y="525021"/>
            <a:ext cx="3764172" cy="461665"/>
          </a:xfrm>
          <a:prstGeom prst="rect">
            <a:avLst/>
          </a:prstGeom>
          <a:noFill/>
        </p:spPr>
        <p:txBody>
          <a:bodyPr wrap="none" rtlCol="0">
            <a:spAutoFit/>
          </a:bodyPr>
          <a:lstStyle/>
          <a:p>
            <a:r>
              <a:rPr lang="en-US" sz="2400" err="1">
                <a:solidFill>
                  <a:schemeClr val="accent2"/>
                </a:solidFill>
                <a:latin typeface="Oswald" pitchFamily="2" charset="77"/>
              </a:rPr>
              <a:t>MyAssistant</a:t>
            </a:r>
            <a:r>
              <a:rPr lang="en-US" sz="2400">
                <a:solidFill>
                  <a:schemeClr val="accent2"/>
                </a:solidFill>
                <a:latin typeface="Oswald" pitchFamily="2" charset="77"/>
              </a:rPr>
              <a:t>-  </a:t>
            </a:r>
            <a:r>
              <a:rPr lang="en-US" sz="2400">
                <a:solidFill>
                  <a:schemeClr val="accent1"/>
                </a:solidFill>
                <a:latin typeface="Oswald" pitchFamily="2" charset="77"/>
              </a:rPr>
              <a:t>Chrome Extension</a:t>
            </a:r>
            <a:endParaRPr lang="en-US" sz="2400"/>
          </a:p>
        </p:txBody>
      </p:sp>
      <p:pic>
        <p:nvPicPr>
          <p:cNvPr id="3" name="Picture 2" descr="A close-up of a logo&#10;&#10;Description automatically generated">
            <a:extLst>
              <a:ext uri="{FF2B5EF4-FFF2-40B4-BE49-F238E27FC236}">
                <a16:creationId xmlns:a16="http://schemas.microsoft.com/office/drawing/2014/main" id="{A5C07FD9-5A55-FCA6-DE13-CD0324AA9A27}"/>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5659087" y="1269646"/>
            <a:ext cx="873826" cy="87339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pic>
        <p:nvPicPr>
          <p:cNvPr id="23" name="Picture 22" descr="A blue green and yellow swirl&#10;&#10;Description automatically generated">
            <a:extLst>
              <a:ext uri="{FF2B5EF4-FFF2-40B4-BE49-F238E27FC236}">
                <a16:creationId xmlns:a16="http://schemas.microsoft.com/office/drawing/2014/main" id="{73924936-5586-34B2-96B4-A4BAC09F56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624" y="1218845"/>
            <a:ext cx="869899" cy="873393"/>
          </a:xfrm>
          <a:prstGeom prst="rect">
            <a:avLst/>
          </a:prstGeom>
        </p:spPr>
      </p:pic>
    </p:spTree>
    <p:extLst>
      <p:ext uri="{BB962C8B-B14F-4D97-AF65-F5344CB8AC3E}">
        <p14:creationId xmlns:p14="http://schemas.microsoft.com/office/powerpoint/2010/main" val="121237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par>
                                <p:cTn id="13" presetID="5"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nodePh="1">
                                  <p:stCondLst>
                                    <p:cond delay="0"/>
                                  </p:stCondLst>
                                  <p:endCondLst>
                                    <p:cond evt="begin" delay="0">
                                      <p:tn val="24"/>
                                    </p:cond>
                                  </p:endCondLst>
                                  <p:childTnLst>
                                    <p:set>
                                      <p:cBhvr>
                                        <p:cTn id="25" dur="1" fill="hold">
                                          <p:stCondLst>
                                            <p:cond delay="0"/>
                                          </p:stCondLst>
                                        </p:cTn>
                                        <p:tgtEl>
                                          <p:spTgt spid="12"/>
                                        </p:tgtEl>
                                        <p:attrNameLst>
                                          <p:attrName>style.visibility</p:attrName>
                                        </p:attrNameLst>
                                      </p:cBhvr>
                                      <p:to>
                                        <p:strVal val="visible"/>
                                      </p:to>
                                    </p:set>
                                    <p:animEffect transition="in" filter="strips(down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p:bldP spid="24"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9F49CCAF-FFFB-539D-B0C3-5CF0BBF6AA81}"/>
              </a:ext>
            </a:extLst>
          </p:cNvPr>
          <p:cNvSpPr/>
          <p:nvPr/>
        </p:nvSpPr>
        <p:spPr>
          <a:xfrm>
            <a:off x="9531973" y="1782742"/>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0" name="Rounded Rectangle 19">
            <a:extLst>
              <a:ext uri="{FF2B5EF4-FFF2-40B4-BE49-F238E27FC236}">
                <a16:creationId xmlns:a16="http://schemas.microsoft.com/office/drawing/2014/main" id="{9B1B6C4D-74F4-6714-1E70-6E82B77AC294}"/>
              </a:ext>
            </a:extLst>
          </p:cNvPr>
          <p:cNvSpPr/>
          <p:nvPr/>
        </p:nvSpPr>
        <p:spPr>
          <a:xfrm>
            <a:off x="9531974" y="185181"/>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r>
              <a:rPr lang="en-US" sz="2800" b="1">
                <a:solidFill>
                  <a:srgbClr val="112756"/>
                </a:solidFill>
                <a:latin typeface="Bogle" panose="020B0503020203060203" pitchFamily="34" charset="77"/>
              </a:rPr>
              <a:t>aa</a:t>
            </a: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260920" y="284839"/>
            <a:ext cx="11254216" cy="799430"/>
          </a:xfrm>
        </p:spPr>
        <p:txBody>
          <a:bodyPr/>
          <a:lstStyle/>
          <a:p>
            <a:r>
              <a:rPr lang="en-US">
                <a:solidFill>
                  <a:schemeClr val="accent2"/>
                </a:solidFill>
                <a:latin typeface="Oswald" pitchFamily="2" charset="77"/>
              </a:rPr>
              <a:t>MyAssistant- </a:t>
            </a:r>
            <a:r>
              <a:rPr lang="en-US">
                <a:solidFill>
                  <a:schemeClr val="accent1"/>
                </a:solidFill>
                <a:latin typeface="Oswald" pitchFamily="2" charset="77"/>
              </a:rPr>
              <a:t>Relevance</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26</a:t>
            </a:fld>
            <a:endParaRPr lang="en-US"/>
          </a:p>
        </p:txBody>
      </p:sp>
      <p:pic>
        <p:nvPicPr>
          <p:cNvPr id="10" name="Picture 9" descr="A person holding a sign with a brain in the middle of a head&#10;&#10;Description automatically generated">
            <a:extLst>
              <a:ext uri="{FF2B5EF4-FFF2-40B4-BE49-F238E27FC236}">
                <a16:creationId xmlns:a16="http://schemas.microsoft.com/office/drawing/2014/main" id="{5EA4DB08-9EE7-8438-3870-8B8199A4F199}"/>
              </a:ext>
            </a:extLst>
          </p:cNvPr>
          <p:cNvPicPr>
            <a:picLocks noChangeAspect="1"/>
          </p:cNvPicPr>
          <p:nvPr/>
        </p:nvPicPr>
        <p:blipFill>
          <a:blip r:embed="rId3"/>
          <a:stretch>
            <a:fillRect/>
          </a:stretch>
        </p:blipFill>
        <p:spPr>
          <a:xfrm>
            <a:off x="250936" y="2919363"/>
            <a:ext cx="1211832" cy="1221562"/>
          </a:xfrm>
          <a:prstGeom prst="rect">
            <a:avLst/>
          </a:prstGeom>
          <a:effectLst>
            <a:softEdge rad="385458"/>
          </a:effectLst>
        </p:spPr>
      </p:pic>
      <p:pic>
        <p:nvPicPr>
          <p:cNvPr id="18" name="Picture 17" descr="A book with a logo on it&#10;&#10;Description automatically generated">
            <a:extLst>
              <a:ext uri="{FF2B5EF4-FFF2-40B4-BE49-F238E27FC236}">
                <a16:creationId xmlns:a16="http://schemas.microsoft.com/office/drawing/2014/main" id="{0FBBE147-AFBD-2B62-3D8B-322EC1E3D36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9000"/>
                    </a14:imgEffect>
                  </a14:imgLayer>
                </a14:imgProps>
              </a:ext>
              <a:ext uri="{28A0092B-C50C-407E-A947-70E740481C1C}">
                <a14:useLocalDpi xmlns:a14="http://schemas.microsoft.com/office/drawing/2010/main" val="0"/>
              </a:ext>
            </a:extLst>
          </a:blip>
          <a:stretch>
            <a:fillRect/>
          </a:stretch>
        </p:blipFill>
        <p:spPr>
          <a:xfrm>
            <a:off x="158824" y="4682508"/>
            <a:ext cx="1396056" cy="1396056"/>
          </a:xfrm>
          <a:prstGeom prst="rect">
            <a:avLst/>
          </a:prstGeom>
          <a:effectLst>
            <a:softEdge rad="540345"/>
          </a:effectLst>
        </p:spPr>
      </p:pic>
      <p:pic>
        <p:nvPicPr>
          <p:cNvPr id="9" name="Picture 8" descr="A logo of a robot&#10;&#10;Description automatically generated">
            <a:extLst>
              <a:ext uri="{FF2B5EF4-FFF2-40B4-BE49-F238E27FC236}">
                <a16:creationId xmlns:a16="http://schemas.microsoft.com/office/drawing/2014/main" id="{894B34A9-09A8-0B89-F803-220DFA094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37" y="1055764"/>
            <a:ext cx="1775719" cy="1775719"/>
          </a:xfrm>
          <a:prstGeom prst="rect">
            <a:avLst/>
          </a:prstGeom>
          <a:effectLst>
            <a:softEdge rad="725896"/>
          </a:effectLst>
        </p:spPr>
      </p:pic>
      <p:sp>
        <p:nvSpPr>
          <p:cNvPr id="46" name="Plus 45">
            <a:extLst>
              <a:ext uri="{FF2B5EF4-FFF2-40B4-BE49-F238E27FC236}">
                <a16:creationId xmlns:a16="http://schemas.microsoft.com/office/drawing/2014/main" id="{F98B3F64-7387-A828-C80B-BAEF853DEAAF}"/>
              </a:ext>
            </a:extLst>
          </p:cNvPr>
          <p:cNvSpPr/>
          <p:nvPr/>
        </p:nvSpPr>
        <p:spPr>
          <a:xfrm>
            <a:off x="652660" y="2648920"/>
            <a:ext cx="408384" cy="365125"/>
          </a:xfrm>
          <a:prstGeom prst="mathPlus">
            <a:avLst/>
          </a:prstGeom>
          <a:solidFill>
            <a:schemeClr val="accent1">
              <a:alpha val="5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lus 1">
            <a:extLst>
              <a:ext uri="{FF2B5EF4-FFF2-40B4-BE49-F238E27FC236}">
                <a16:creationId xmlns:a16="http://schemas.microsoft.com/office/drawing/2014/main" id="{1CDBD049-2DDB-FD08-F135-D03974C24AC6}"/>
              </a:ext>
            </a:extLst>
          </p:cNvPr>
          <p:cNvSpPr/>
          <p:nvPr/>
        </p:nvSpPr>
        <p:spPr>
          <a:xfrm>
            <a:off x="588963" y="4177062"/>
            <a:ext cx="408384" cy="365125"/>
          </a:xfrm>
          <a:prstGeom prst="mathPlus">
            <a:avLst/>
          </a:prstGeom>
          <a:solidFill>
            <a:schemeClr val="accent1">
              <a:alpha val="5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0C8BC8FE-1ED0-69C2-E4E7-53FC83BE758F}"/>
              </a:ext>
            </a:extLst>
          </p:cNvPr>
          <p:cNvSpPr/>
          <p:nvPr/>
        </p:nvSpPr>
        <p:spPr>
          <a:xfrm>
            <a:off x="1829956" y="3429000"/>
            <a:ext cx="584351" cy="31079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a:extLst>
              <a:ext uri="{FF2B5EF4-FFF2-40B4-BE49-F238E27FC236}">
                <a16:creationId xmlns:a16="http://schemas.microsoft.com/office/drawing/2014/main" id="{93C6D63B-96EA-5BFF-D32E-E6E0D520593F}"/>
              </a:ext>
            </a:extLst>
          </p:cNvPr>
          <p:cNvSpPr/>
          <p:nvPr/>
        </p:nvSpPr>
        <p:spPr>
          <a:xfrm>
            <a:off x="2851413" y="1893728"/>
            <a:ext cx="3430353" cy="3414121"/>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7">
            <a:extLst>
              <a:ext uri="{28A0092B-C50C-407E-A947-70E740481C1C}">
                <a14:useLocalDpi xmlns:a14="http://schemas.microsoft.com/office/drawing/2010/main" val="0"/>
              </a:ext>
            </a:extLst>
          </a:blip>
          <a:srcRect l="55425" t="19643" r="11023" b="20738"/>
          <a:stretch/>
        </p:blipFill>
        <p:spPr>
          <a:xfrm>
            <a:off x="3968366" y="2986471"/>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sp>
        <p:nvSpPr>
          <p:cNvPr id="14" name="TextBox 13">
            <a:extLst>
              <a:ext uri="{FF2B5EF4-FFF2-40B4-BE49-F238E27FC236}">
                <a16:creationId xmlns:a16="http://schemas.microsoft.com/office/drawing/2014/main" id="{477C5C39-3943-A6F1-252A-F9D8811B463D}"/>
              </a:ext>
            </a:extLst>
          </p:cNvPr>
          <p:cNvSpPr txBox="1"/>
          <p:nvPr/>
        </p:nvSpPr>
        <p:spPr>
          <a:xfrm>
            <a:off x="1829956" y="5380536"/>
            <a:ext cx="5783898" cy="800219"/>
          </a:xfrm>
          <a:prstGeom prst="rect">
            <a:avLst/>
          </a:prstGeom>
          <a:noFill/>
        </p:spPr>
        <p:txBody>
          <a:bodyPr wrap="square" rtlCol="0">
            <a:spAutoFit/>
          </a:bodyPr>
          <a:lstStyle/>
          <a:p>
            <a:pPr algn="ctr">
              <a:lnSpc>
                <a:spcPct val="150000"/>
              </a:lnSpc>
              <a:spcAft>
                <a:spcPts val="1200"/>
              </a:spcAft>
            </a:pPr>
            <a:r>
              <a:rPr lang="en-US" sz="1600">
                <a:solidFill>
                  <a:schemeClr val="accent4"/>
                </a:solidFill>
                <a:latin typeface="Oswald" pitchFamily="2" charset="77"/>
              </a:rPr>
              <a:t>An AI-powered chatbot integrated with Walmart knowledge and multi-faceted capabilities designed for Walmart associates. </a:t>
            </a:r>
          </a:p>
        </p:txBody>
      </p:sp>
      <p:sp>
        <p:nvSpPr>
          <p:cNvPr id="16" name="TextBox 15">
            <a:extLst>
              <a:ext uri="{FF2B5EF4-FFF2-40B4-BE49-F238E27FC236}">
                <a16:creationId xmlns:a16="http://schemas.microsoft.com/office/drawing/2014/main" id="{FEE51ED5-52D2-67D1-BF51-85C58D037E39}"/>
              </a:ext>
            </a:extLst>
          </p:cNvPr>
          <p:cNvSpPr txBox="1">
            <a:spLocks/>
          </p:cNvSpPr>
          <p:nvPr/>
        </p:nvSpPr>
        <p:spPr>
          <a:xfrm>
            <a:off x="9485321" y="352167"/>
            <a:ext cx="1650204" cy="1086836"/>
          </a:xfrm>
          <a:prstGeom prst="rect">
            <a:avLst/>
          </a:prstGeom>
          <a:noFill/>
        </p:spPr>
        <p:txBody>
          <a:bodyPr wrap="square" rtlCol="0">
            <a:spAutoFit/>
          </a:bodyPr>
          <a:lstStyle/>
          <a:p>
            <a:pPr algn="ctr">
              <a:lnSpc>
                <a:spcPct val="150000"/>
              </a:lnSpc>
              <a:spcAft>
                <a:spcPts val="1200"/>
              </a:spcAft>
            </a:pPr>
            <a:r>
              <a:rPr lang="en-US" sz="1100">
                <a:solidFill>
                  <a:srgbClr val="00FA00"/>
                </a:solidFill>
                <a:latin typeface="Bogle" panose="020B0503020203060203" pitchFamily="34" charset="77"/>
              </a:rPr>
              <a:t>Instant, accurate responses to associate’s queries about Walmart policies. </a:t>
            </a:r>
          </a:p>
        </p:txBody>
      </p:sp>
      <p:sp>
        <p:nvSpPr>
          <p:cNvPr id="19" name="TextBox 18">
            <a:extLst>
              <a:ext uri="{FF2B5EF4-FFF2-40B4-BE49-F238E27FC236}">
                <a16:creationId xmlns:a16="http://schemas.microsoft.com/office/drawing/2014/main" id="{83747553-D1DD-47E4-62F7-BF4EFE25BA92}"/>
              </a:ext>
            </a:extLst>
          </p:cNvPr>
          <p:cNvSpPr txBox="1"/>
          <p:nvPr/>
        </p:nvSpPr>
        <p:spPr>
          <a:xfrm>
            <a:off x="9402755" y="2106090"/>
            <a:ext cx="1939673" cy="854080"/>
          </a:xfrm>
          <a:prstGeom prst="rect">
            <a:avLst/>
          </a:prstGeom>
          <a:noFill/>
        </p:spPr>
        <p:txBody>
          <a:bodyPr wrap="square" rtlCol="0">
            <a:spAutoFit/>
          </a:bodyPr>
          <a:lstStyle/>
          <a:p>
            <a:pPr algn="ctr">
              <a:lnSpc>
                <a:spcPct val="150000"/>
              </a:lnSpc>
              <a:spcAft>
                <a:spcPts val="1200"/>
              </a:spcAft>
            </a:pPr>
            <a:r>
              <a:rPr lang="en-US" sz="1100">
                <a:solidFill>
                  <a:srgbClr val="00FA00"/>
                </a:solidFill>
                <a:latin typeface="Bogle" panose="020B0503020203060203" pitchFamily="34" charset="77"/>
              </a:rPr>
              <a:t>Quick and valuable comprehension for lengthy documents</a:t>
            </a:r>
            <a:r>
              <a:rPr lang="en-US" sz="1200">
                <a:solidFill>
                  <a:schemeClr val="bg1"/>
                </a:solidFill>
                <a:latin typeface="Bogle" panose="020B0503020203060203" pitchFamily="34" charset="77"/>
              </a:rPr>
              <a:t>. </a:t>
            </a:r>
          </a:p>
        </p:txBody>
      </p:sp>
      <p:sp>
        <p:nvSpPr>
          <p:cNvPr id="22" name="Rounded Rectangle 21">
            <a:extLst>
              <a:ext uri="{FF2B5EF4-FFF2-40B4-BE49-F238E27FC236}">
                <a16:creationId xmlns:a16="http://schemas.microsoft.com/office/drawing/2014/main" id="{0F82526C-02BE-E918-CBFE-6A6DDA5A5975}"/>
              </a:ext>
            </a:extLst>
          </p:cNvPr>
          <p:cNvSpPr/>
          <p:nvPr/>
        </p:nvSpPr>
        <p:spPr>
          <a:xfrm>
            <a:off x="9500942" y="3413249"/>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3" name="Rounded Rectangle 22">
            <a:extLst>
              <a:ext uri="{FF2B5EF4-FFF2-40B4-BE49-F238E27FC236}">
                <a16:creationId xmlns:a16="http://schemas.microsoft.com/office/drawing/2014/main" id="{D872FD43-2CA7-F0C2-29F8-41D39881FEE9}"/>
              </a:ext>
            </a:extLst>
          </p:cNvPr>
          <p:cNvSpPr/>
          <p:nvPr/>
        </p:nvSpPr>
        <p:spPr>
          <a:xfrm>
            <a:off x="9549295" y="5078376"/>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4" name="TextBox 23">
            <a:extLst>
              <a:ext uri="{FF2B5EF4-FFF2-40B4-BE49-F238E27FC236}">
                <a16:creationId xmlns:a16="http://schemas.microsoft.com/office/drawing/2014/main" id="{47B8C54A-438D-F788-28F5-C9AF2D366569}"/>
              </a:ext>
            </a:extLst>
          </p:cNvPr>
          <p:cNvSpPr txBox="1"/>
          <p:nvPr/>
        </p:nvSpPr>
        <p:spPr>
          <a:xfrm>
            <a:off x="9393137" y="3578535"/>
            <a:ext cx="1779318" cy="1608133"/>
          </a:xfrm>
          <a:prstGeom prst="rect">
            <a:avLst/>
          </a:prstGeom>
          <a:noFill/>
        </p:spPr>
        <p:txBody>
          <a:bodyPr wrap="square" rtlCol="0">
            <a:spAutoFit/>
          </a:bodyPr>
          <a:lstStyle/>
          <a:p>
            <a:pPr algn="ctr">
              <a:lnSpc>
                <a:spcPct val="150000"/>
              </a:lnSpc>
              <a:spcAft>
                <a:spcPts val="1200"/>
              </a:spcAft>
            </a:pPr>
            <a:r>
              <a:rPr lang="en-US" sz="1200">
                <a:solidFill>
                  <a:srgbClr val="00FA00"/>
                </a:solidFill>
                <a:latin typeface="Bogle" panose="020B0503020203060203" pitchFamily="34" charset="77"/>
              </a:rPr>
              <a:t>Granular business insights using its inbuilt business intelligence capability.</a:t>
            </a:r>
          </a:p>
          <a:p>
            <a:pPr algn="ctr">
              <a:lnSpc>
                <a:spcPct val="150000"/>
              </a:lnSpc>
              <a:spcAft>
                <a:spcPts val="1200"/>
              </a:spcAft>
            </a:pPr>
            <a:r>
              <a:rPr lang="en-US" sz="1200">
                <a:solidFill>
                  <a:schemeClr val="bg1"/>
                </a:solidFill>
                <a:latin typeface="Bogle" panose="020B0503020203060203" pitchFamily="34" charset="77"/>
              </a:rPr>
              <a:t> </a:t>
            </a:r>
          </a:p>
        </p:txBody>
      </p:sp>
      <p:sp>
        <p:nvSpPr>
          <p:cNvPr id="25" name="TextBox 24">
            <a:extLst>
              <a:ext uri="{FF2B5EF4-FFF2-40B4-BE49-F238E27FC236}">
                <a16:creationId xmlns:a16="http://schemas.microsoft.com/office/drawing/2014/main" id="{94569445-4B27-6184-CB5E-D34B095C416E}"/>
              </a:ext>
            </a:extLst>
          </p:cNvPr>
          <p:cNvSpPr txBox="1"/>
          <p:nvPr/>
        </p:nvSpPr>
        <p:spPr>
          <a:xfrm>
            <a:off x="9340587" y="5294960"/>
            <a:ext cx="1939673" cy="1177245"/>
          </a:xfrm>
          <a:prstGeom prst="rect">
            <a:avLst/>
          </a:prstGeom>
          <a:noFill/>
        </p:spPr>
        <p:txBody>
          <a:bodyPr wrap="square" rtlCol="0">
            <a:spAutoFit/>
          </a:bodyPr>
          <a:lstStyle/>
          <a:p>
            <a:pPr algn="ctr">
              <a:lnSpc>
                <a:spcPct val="150000"/>
              </a:lnSpc>
              <a:spcAft>
                <a:spcPts val="1200"/>
              </a:spcAft>
            </a:pPr>
            <a:r>
              <a:rPr lang="en-US" sz="1200">
                <a:solidFill>
                  <a:srgbClr val="00FA00"/>
                </a:solidFill>
                <a:latin typeface="Bogle" panose="020B0503020203060203" pitchFamily="34" charset="77"/>
              </a:rPr>
              <a:t>Personalized chat experience using its natural language interface . </a:t>
            </a:r>
          </a:p>
        </p:txBody>
      </p:sp>
      <p:pic>
        <p:nvPicPr>
          <p:cNvPr id="12" name="Picture 11">
            <a:extLst>
              <a:ext uri="{FF2B5EF4-FFF2-40B4-BE49-F238E27FC236}">
                <a16:creationId xmlns:a16="http://schemas.microsoft.com/office/drawing/2014/main" id="{3B792734-668A-4D8F-89B4-B20FACA0CB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7867" y="1850308"/>
            <a:ext cx="3279465" cy="3279465"/>
          </a:xfrm>
          <a:prstGeom prst="rect">
            <a:avLst/>
          </a:prstGeom>
        </p:spPr>
      </p:pic>
      <p:sp>
        <p:nvSpPr>
          <p:cNvPr id="4" name="TextBox 3">
            <a:extLst>
              <a:ext uri="{FF2B5EF4-FFF2-40B4-BE49-F238E27FC236}">
                <a16:creationId xmlns:a16="http://schemas.microsoft.com/office/drawing/2014/main" id="{E92EB382-C320-4822-9919-64A65869B39C}"/>
              </a:ext>
            </a:extLst>
          </p:cNvPr>
          <p:cNvSpPr txBox="1">
            <a:spLocks/>
          </p:cNvSpPr>
          <p:nvPr/>
        </p:nvSpPr>
        <p:spPr>
          <a:xfrm>
            <a:off x="7186636" y="1502151"/>
            <a:ext cx="1650204" cy="325089"/>
          </a:xfrm>
          <a:prstGeom prst="rect">
            <a:avLst/>
          </a:prstGeom>
          <a:noFill/>
        </p:spPr>
        <p:txBody>
          <a:bodyPr wrap="square" rtlCol="0">
            <a:spAutoFit/>
          </a:bodyPr>
          <a:lstStyle/>
          <a:p>
            <a:pPr algn="ctr">
              <a:lnSpc>
                <a:spcPct val="150000"/>
              </a:lnSpc>
              <a:spcAft>
                <a:spcPts val="1200"/>
              </a:spcAft>
            </a:pPr>
            <a:r>
              <a:rPr lang="en-US" sz="1100">
                <a:solidFill>
                  <a:srgbClr val="00FA00"/>
                </a:solidFill>
                <a:latin typeface="Bogle" panose="020B0503020203060203" pitchFamily="34" charset="77"/>
              </a:rPr>
              <a:t>11,000 Users</a:t>
            </a:r>
          </a:p>
        </p:txBody>
      </p:sp>
    </p:spTree>
    <p:custDataLst>
      <p:tags r:id="rId1"/>
    </p:custDataLst>
    <p:extLst>
      <p:ext uri="{BB962C8B-B14F-4D97-AF65-F5344CB8AC3E}">
        <p14:creationId xmlns:p14="http://schemas.microsoft.com/office/powerpoint/2010/main" val="396824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par>
                          <p:cTn id="11" fill="hold">
                            <p:stCondLst>
                              <p:cond delay="2000"/>
                            </p:stCondLst>
                            <p:childTnLst>
                              <p:par>
                                <p:cTn id="12" presetID="9"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75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21600000">
                                      <p:cBhvr>
                                        <p:cTn id="18" dur="2000" fill="hold"/>
                                        <p:tgtEl>
                                          <p:spTgt spid="11"/>
                                        </p:tgtEl>
                                        <p:attrNameLst>
                                          <p:attrName>r</p:attrName>
                                        </p:attrNameLst>
                                      </p:cBhvr>
                                    </p:animRo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checkerboard(across)">
                                      <p:cBhvr>
                                        <p:cTn id="30" dur="500"/>
                                        <p:tgtEl>
                                          <p:spTgt spid="12"/>
                                        </p:tgtEl>
                                      </p:cBhvr>
                                    </p:animEffect>
                                  </p:childTnLst>
                                </p:cTn>
                              </p:par>
                            </p:childTnLst>
                          </p:cTn>
                        </p:par>
                        <p:par>
                          <p:cTn id="31" fill="hold">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0-#ppt_w/2"/>
                                          </p:val>
                                        </p:tav>
                                        <p:tav tm="100000">
                                          <p:val>
                                            <p:strVal val="#ppt_x"/>
                                          </p:val>
                                        </p:tav>
                                      </p:tavLst>
                                    </p:anim>
                                    <p:anim calcmode="lin" valueType="num">
                                      <p:cBhvr additive="base">
                                        <p:cTn id="48" dur="500" fill="hold"/>
                                        <p:tgtEl>
                                          <p:spTgt spid="19"/>
                                        </p:tgtEl>
                                        <p:attrNameLst>
                                          <p:attrName>ppt_y</p:attrName>
                                        </p:attrNameLst>
                                      </p:cBhvr>
                                      <p:tavLst>
                                        <p:tav tm="0">
                                          <p:val>
                                            <p:strVal val="#ppt_y"/>
                                          </p:val>
                                        </p:tav>
                                        <p:tav tm="100000">
                                          <p:val>
                                            <p:strVal val="#ppt_y"/>
                                          </p:val>
                                        </p:tav>
                                      </p:tavLst>
                                    </p:anim>
                                  </p:childTnLst>
                                </p:cTn>
                              </p:par>
                            </p:childTnLst>
                          </p:cTn>
                        </p:par>
                        <p:par>
                          <p:cTn id="49" fill="hold">
                            <p:stCondLst>
                              <p:cond delay="1500"/>
                            </p:stCondLst>
                            <p:childTnLst>
                              <p:par>
                                <p:cTn id="50" presetID="2" presetClass="entr" presetSubtype="8"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0-#ppt_w/2"/>
                                          </p:val>
                                        </p:tav>
                                        <p:tav tm="100000">
                                          <p:val>
                                            <p:strVal val="#ppt_x"/>
                                          </p:val>
                                        </p:tav>
                                      </p:tavLst>
                                    </p:anim>
                                    <p:anim calcmode="lin" valueType="num">
                                      <p:cBhvr additive="base">
                                        <p:cTn id="53" dur="500" fill="hold"/>
                                        <p:tgtEl>
                                          <p:spTgt spid="22"/>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0-#ppt_w/2"/>
                                          </p:val>
                                        </p:tav>
                                        <p:tav tm="100000">
                                          <p:val>
                                            <p:strVal val="#ppt_x"/>
                                          </p:val>
                                        </p:tav>
                                      </p:tavLst>
                                    </p:anim>
                                    <p:anim calcmode="lin" valueType="num">
                                      <p:cBhvr additive="base">
                                        <p:cTn id="57" dur="500" fill="hold"/>
                                        <p:tgtEl>
                                          <p:spTgt spid="24"/>
                                        </p:tgtEl>
                                        <p:attrNameLst>
                                          <p:attrName>ppt_y</p:attrName>
                                        </p:attrNameLst>
                                      </p:cBhvr>
                                      <p:tavLst>
                                        <p:tav tm="0">
                                          <p:val>
                                            <p:strVal val="#ppt_y"/>
                                          </p:val>
                                        </p:tav>
                                        <p:tav tm="100000">
                                          <p:val>
                                            <p:strVal val="#ppt_y"/>
                                          </p:val>
                                        </p:tav>
                                      </p:tavLst>
                                    </p:anim>
                                  </p:childTnLst>
                                </p:cTn>
                              </p:par>
                            </p:childTnLst>
                          </p:cTn>
                        </p:par>
                        <p:par>
                          <p:cTn id="58" fill="hold">
                            <p:stCondLst>
                              <p:cond delay="2000"/>
                            </p:stCondLst>
                            <p:childTnLst>
                              <p:par>
                                <p:cTn id="59" presetID="2" presetClass="entr" presetSubtype="8"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0-#ppt_w/2"/>
                                          </p:val>
                                        </p:tav>
                                        <p:tav tm="100000">
                                          <p:val>
                                            <p:strVal val="#ppt_x"/>
                                          </p:val>
                                        </p:tav>
                                      </p:tavLst>
                                    </p:anim>
                                    <p:anim calcmode="lin" valueType="num">
                                      <p:cBhvr additive="base">
                                        <p:cTn id="62" dur="500" fill="hold"/>
                                        <p:tgtEl>
                                          <p:spTgt spid="23"/>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0-#ppt_w/2"/>
                                          </p:val>
                                        </p:tav>
                                        <p:tav tm="100000">
                                          <p:val>
                                            <p:strVal val="#ppt_x"/>
                                          </p:val>
                                        </p:tav>
                                      </p:tavLst>
                                    </p:anim>
                                    <p:anim calcmode="lin" valueType="num">
                                      <p:cBhvr additive="base">
                                        <p:cTn id="66" dur="500" fill="hold"/>
                                        <p:tgtEl>
                                          <p:spTgt spid="25"/>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0-#ppt_w/2"/>
                                          </p:val>
                                        </p:tav>
                                        <p:tav tm="100000">
                                          <p:val>
                                            <p:strVal val="#ppt_x"/>
                                          </p:val>
                                        </p:tav>
                                      </p:tavLst>
                                    </p:anim>
                                    <p:anim calcmode="lin" valueType="num">
                                      <p:cBhvr additive="base">
                                        <p:cTn id="7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7" grpId="0" animBg="1"/>
      <p:bldP spid="8" grpId="0" animBg="1"/>
      <p:bldP spid="14" grpId="0"/>
      <p:bldP spid="16" grpId="0"/>
      <p:bldP spid="19" grpId="0"/>
      <p:bldP spid="22" grpId="0" animBg="1"/>
      <p:bldP spid="23" grpId="0" animBg="1"/>
      <p:bldP spid="24" grpId="0"/>
      <p:bldP spid="25"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p:nvPr/>
        </p:nvSpPr>
        <p:spPr>
          <a:xfrm>
            <a:off x="2707187" y="2497423"/>
            <a:ext cx="3329023" cy="338173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7" name="TextBox 26">
            <a:extLst>
              <a:ext uri="{FF2B5EF4-FFF2-40B4-BE49-F238E27FC236}">
                <a16:creationId xmlns:a16="http://schemas.microsoft.com/office/drawing/2014/main" id="{969DBF0B-8D04-D92B-0B6D-5A24E7D06C4D}"/>
              </a:ext>
            </a:extLst>
          </p:cNvPr>
          <p:cNvSpPr txBox="1"/>
          <p:nvPr/>
        </p:nvSpPr>
        <p:spPr>
          <a:xfrm>
            <a:off x="2621756" y="2515282"/>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Plugin</a:t>
            </a:r>
            <a:endParaRPr lang="en-US" sz="2000" b="1" spc="0">
              <a:solidFill>
                <a:schemeClr val="bg1"/>
              </a:solidFill>
              <a:latin typeface="Bogle" panose="020B0503020203060203" pitchFamily="34" charset="77"/>
            </a:endParaRPr>
          </a:p>
        </p:txBody>
      </p:sp>
      <p:cxnSp>
        <p:nvCxnSpPr>
          <p:cNvPr id="28" name="Straight Connector 27">
            <a:extLst>
              <a:ext uri="{FF2B5EF4-FFF2-40B4-BE49-F238E27FC236}">
                <a16:creationId xmlns:a16="http://schemas.microsoft.com/office/drawing/2014/main" id="{EF643E50-3019-5C69-151E-1FAFB188D119}"/>
              </a:ext>
            </a:extLst>
          </p:cNvPr>
          <p:cNvCxnSpPr>
            <a:cxnSpLocks/>
          </p:cNvCxnSpPr>
          <p:nvPr/>
        </p:nvCxnSpPr>
        <p:spPr>
          <a:xfrm>
            <a:off x="3431133" y="293912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8E555A9E-9412-6B70-AB91-9CA2C2BFC8C3}"/>
              </a:ext>
            </a:extLst>
          </p:cNvPr>
          <p:cNvSpPr/>
          <p:nvPr/>
        </p:nvSpPr>
        <p:spPr>
          <a:xfrm>
            <a:off x="6775789" y="2411902"/>
            <a:ext cx="3329023" cy="338173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0" name="TextBox 29">
            <a:extLst>
              <a:ext uri="{FF2B5EF4-FFF2-40B4-BE49-F238E27FC236}">
                <a16:creationId xmlns:a16="http://schemas.microsoft.com/office/drawing/2014/main" id="{CC7945B6-0A13-C2BD-D68E-CE2BDCCF19E6}"/>
              </a:ext>
            </a:extLst>
          </p:cNvPr>
          <p:cNvSpPr txBox="1"/>
          <p:nvPr/>
        </p:nvSpPr>
        <p:spPr>
          <a:xfrm>
            <a:off x="6837956" y="2495561"/>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Agent</a:t>
            </a:r>
            <a:endParaRPr lang="en-US" sz="2000" b="1" spc="0">
              <a:solidFill>
                <a:schemeClr val="bg1"/>
              </a:solidFill>
              <a:latin typeface="Bogle" panose="020B0503020203060203" pitchFamily="34" charset="77"/>
            </a:endParaRPr>
          </a:p>
        </p:txBody>
      </p:sp>
      <p:cxnSp>
        <p:nvCxnSpPr>
          <p:cNvPr id="31" name="Straight Connector 30">
            <a:extLst>
              <a:ext uri="{FF2B5EF4-FFF2-40B4-BE49-F238E27FC236}">
                <a16:creationId xmlns:a16="http://schemas.microsoft.com/office/drawing/2014/main" id="{BD4DA714-99D0-97BE-613F-33BB937EB006}"/>
              </a:ext>
            </a:extLst>
          </p:cNvPr>
          <p:cNvCxnSpPr>
            <a:cxnSpLocks/>
          </p:cNvCxnSpPr>
          <p:nvPr/>
        </p:nvCxnSpPr>
        <p:spPr>
          <a:xfrm>
            <a:off x="7580980" y="293912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417301" y="349427"/>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Initial challenges</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27</a:t>
            </a:fld>
            <a:endParaRPr lang="en-US"/>
          </a:p>
        </p:txBody>
      </p:sp>
      <p:pic>
        <p:nvPicPr>
          <p:cNvPr id="18" name="Picture 17" descr="A book with a logo on it&#10;&#10;Description automatically generated">
            <a:extLst>
              <a:ext uri="{FF2B5EF4-FFF2-40B4-BE49-F238E27FC236}">
                <a16:creationId xmlns:a16="http://schemas.microsoft.com/office/drawing/2014/main" id="{0FBBE147-AFBD-2B62-3D8B-322EC1E3D36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9000"/>
                    </a14:imgEffect>
                  </a14:imgLayer>
                </a14:imgProps>
              </a:ext>
              <a:ext uri="{28A0092B-C50C-407E-A947-70E740481C1C}">
                <a14:useLocalDpi xmlns:a14="http://schemas.microsoft.com/office/drawing/2010/main" val="0"/>
              </a:ext>
            </a:extLst>
          </a:blip>
          <a:stretch>
            <a:fillRect/>
          </a:stretch>
        </p:blipFill>
        <p:spPr>
          <a:xfrm>
            <a:off x="5231019" y="866670"/>
            <a:ext cx="1902133" cy="1902133"/>
          </a:xfrm>
          <a:prstGeom prst="rect">
            <a:avLst/>
          </a:prstGeom>
          <a:effectLst>
            <a:softEdge rad="540345"/>
          </a:effectLst>
        </p:spPr>
      </p:pic>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6">
            <a:extLst>
              <a:ext uri="{28A0092B-C50C-407E-A947-70E740481C1C}">
                <a14:useLocalDpi xmlns:a14="http://schemas.microsoft.com/office/drawing/2010/main" val="0"/>
              </a:ext>
            </a:extLst>
          </a:blip>
          <a:srcRect l="55425" t="19643" r="11023" b="20738"/>
          <a:stretch/>
        </p:blipFill>
        <p:spPr>
          <a:xfrm>
            <a:off x="10578254" y="567910"/>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3" name="Picture 12" descr="A white person with a question mark&#10;&#10;Description automatically generated">
            <a:extLst>
              <a:ext uri="{FF2B5EF4-FFF2-40B4-BE49-F238E27FC236}">
                <a16:creationId xmlns:a16="http://schemas.microsoft.com/office/drawing/2014/main" id="{94AFA1EA-A85A-BB85-F1EC-D90F33F6F2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12" y="3982833"/>
            <a:ext cx="1902133" cy="1902133"/>
          </a:xfrm>
          <a:prstGeom prst="rect">
            <a:avLst/>
          </a:prstGeom>
          <a:effectLst>
            <a:softEdge rad="460709"/>
          </a:effectLst>
        </p:spPr>
      </p:pic>
      <p:pic>
        <p:nvPicPr>
          <p:cNvPr id="15" name="Picture 14" descr="A person with blue hair&#10;&#10;Description automatically generated">
            <a:extLst>
              <a:ext uri="{FF2B5EF4-FFF2-40B4-BE49-F238E27FC236}">
                <a16:creationId xmlns:a16="http://schemas.microsoft.com/office/drawing/2014/main" id="{89ADB769-BE53-1DD8-1FA3-1171BB3DDD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0980" y="3618806"/>
            <a:ext cx="1527619" cy="1527619"/>
          </a:xfrm>
          <a:prstGeom prst="rect">
            <a:avLst/>
          </a:prstGeom>
          <a:effectLst>
            <a:softEdge rad="300558"/>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1133" y="3499419"/>
            <a:ext cx="1567684" cy="1567684"/>
          </a:xfrm>
          <a:prstGeom prst="rect">
            <a:avLst/>
          </a:prstGeom>
          <a:effectLst>
            <a:softEdge rad="277941"/>
          </a:effectLst>
        </p:spPr>
      </p:pic>
      <p:cxnSp>
        <p:nvCxnSpPr>
          <p:cNvPr id="7" name="Elbow Connector 6">
            <a:extLst>
              <a:ext uri="{FF2B5EF4-FFF2-40B4-BE49-F238E27FC236}">
                <a16:creationId xmlns:a16="http://schemas.microsoft.com/office/drawing/2014/main" id="{5F315FAF-72A3-FB1A-7D3D-3034E30991AC}"/>
              </a:ext>
            </a:extLst>
          </p:cNvPr>
          <p:cNvCxnSpPr>
            <a:stCxn id="18" idx="2"/>
            <a:endCxn id="17" idx="0"/>
          </p:cNvCxnSpPr>
          <p:nvPr/>
        </p:nvCxnSpPr>
        <p:spPr>
          <a:xfrm rot="5400000">
            <a:off x="4833223" y="2150556"/>
            <a:ext cx="730616" cy="1967111"/>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Elbow Connector 8">
            <a:extLst>
              <a:ext uri="{FF2B5EF4-FFF2-40B4-BE49-F238E27FC236}">
                <a16:creationId xmlns:a16="http://schemas.microsoft.com/office/drawing/2014/main" id="{3D3E1C67-7870-286F-0DBB-26098FCDA691}"/>
              </a:ext>
            </a:extLst>
          </p:cNvPr>
          <p:cNvCxnSpPr>
            <a:cxnSpLocks/>
          </p:cNvCxnSpPr>
          <p:nvPr/>
        </p:nvCxnSpPr>
        <p:spPr>
          <a:xfrm rot="16200000" flipH="1">
            <a:off x="6838436" y="2052761"/>
            <a:ext cx="850003" cy="2162704"/>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53A2FBEB-6F58-649B-95A8-F59984793497}"/>
              </a:ext>
            </a:extLst>
          </p:cNvPr>
          <p:cNvSpPr txBox="1"/>
          <p:nvPr/>
        </p:nvSpPr>
        <p:spPr>
          <a:xfrm>
            <a:off x="96404" y="1877795"/>
            <a:ext cx="1902133" cy="1288943"/>
          </a:xfrm>
          <a:prstGeom prst="rect">
            <a:avLst/>
          </a:prstGeom>
          <a:noFill/>
        </p:spPr>
        <p:txBody>
          <a:bodyPr wrap="square">
            <a:spAutoFit/>
          </a:bodyPr>
          <a:lstStyle/>
          <a:p>
            <a:pPr algn="ctr">
              <a:lnSpc>
                <a:spcPct val="150000"/>
              </a:lnSpc>
              <a:spcAft>
                <a:spcPts val="1200"/>
              </a:spcAft>
            </a:pPr>
            <a:r>
              <a:rPr lang="en-US" sz="1800">
                <a:solidFill>
                  <a:schemeClr val="accent4"/>
                </a:solidFill>
                <a:latin typeface="Oswald" pitchFamily="2" charset="77"/>
              </a:rPr>
              <a:t>How To Onboard Walmart policy In LLM model ? </a:t>
            </a:r>
          </a:p>
        </p:txBody>
      </p:sp>
    </p:spTree>
    <p:custDataLst>
      <p:tags r:id="rId1"/>
    </p:custDataLst>
    <p:extLst>
      <p:ext uri="{BB962C8B-B14F-4D97-AF65-F5344CB8AC3E}">
        <p14:creationId xmlns:p14="http://schemas.microsoft.com/office/powerpoint/2010/main" val="28539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par>
                                <p:cTn id="16" presetID="32" presetClass="emph" presetSubtype="0" fill="hold" nodeType="withEffect">
                                  <p:stCondLst>
                                    <p:cond delay="0"/>
                                  </p:stCondLst>
                                  <p:childTnLst>
                                    <p:animRot by="120000">
                                      <p:cBhvr>
                                        <p:cTn id="17" dur="100" fill="hold">
                                          <p:stCondLst>
                                            <p:cond delay="0"/>
                                          </p:stCondLst>
                                        </p:cTn>
                                        <p:tgtEl>
                                          <p:spTgt spid="13"/>
                                        </p:tgtEl>
                                        <p:attrNameLst>
                                          <p:attrName>r</p:attrName>
                                        </p:attrNameLst>
                                      </p:cBhvr>
                                    </p:animRot>
                                    <p:animRot by="-240000">
                                      <p:cBhvr>
                                        <p:cTn id="18" dur="200" fill="hold">
                                          <p:stCondLst>
                                            <p:cond delay="200"/>
                                          </p:stCondLst>
                                        </p:cTn>
                                        <p:tgtEl>
                                          <p:spTgt spid="13"/>
                                        </p:tgtEl>
                                        <p:attrNameLst>
                                          <p:attrName>r</p:attrName>
                                        </p:attrNameLst>
                                      </p:cBhvr>
                                    </p:animRot>
                                    <p:animRot by="240000">
                                      <p:cBhvr>
                                        <p:cTn id="19" dur="200" fill="hold">
                                          <p:stCondLst>
                                            <p:cond delay="400"/>
                                          </p:stCondLst>
                                        </p:cTn>
                                        <p:tgtEl>
                                          <p:spTgt spid="13"/>
                                        </p:tgtEl>
                                        <p:attrNameLst>
                                          <p:attrName>r</p:attrName>
                                        </p:attrNameLst>
                                      </p:cBhvr>
                                    </p:animRot>
                                    <p:animRot by="-240000">
                                      <p:cBhvr>
                                        <p:cTn id="20" dur="200" fill="hold">
                                          <p:stCondLst>
                                            <p:cond delay="600"/>
                                          </p:stCondLst>
                                        </p:cTn>
                                        <p:tgtEl>
                                          <p:spTgt spid="13"/>
                                        </p:tgtEl>
                                        <p:attrNameLst>
                                          <p:attrName>r</p:attrName>
                                        </p:attrNameLst>
                                      </p:cBhvr>
                                    </p:animRot>
                                    <p:animRot by="120000">
                                      <p:cBhvr>
                                        <p:cTn id="21" dur="200" fill="hold">
                                          <p:stCondLst>
                                            <p:cond delay="800"/>
                                          </p:stCondLst>
                                        </p:cTn>
                                        <p:tgtEl>
                                          <p:spTgt spid="13"/>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750"/>
                                        <p:tgtEl>
                                          <p:spTgt spid="7"/>
                                        </p:tgtEl>
                                      </p:cBhvr>
                                    </p:animEffect>
                                  </p:childTnLst>
                                </p:cTn>
                              </p:par>
                            </p:childTnLst>
                          </p:cTn>
                        </p:par>
                        <p:par>
                          <p:cTn id="27" fill="hold">
                            <p:stCondLst>
                              <p:cond delay="750"/>
                            </p:stCondLst>
                            <p:childTnLst>
                              <p:par>
                                <p:cTn id="28" presetID="6" presetClass="entr" presetSubtype="16"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circle(in)">
                                      <p:cBhvr>
                                        <p:cTn id="30" dur="2000"/>
                                        <p:tgtEl>
                                          <p:spTgt spid="17"/>
                                        </p:tgtEl>
                                      </p:cBhvr>
                                    </p:animEffect>
                                  </p:childTnLst>
                                </p:cTn>
                              </p:par>
                            </p:childTnLst>
                          </p:cTn>
                        </p:par>
                        <p:par>
                          <p:cTn id="31" fill="hold">
                            <p:stCondLst>
                              <p:cond delay="2750"/>
                            </p:stCondLst>
                            <p:childTnLst>
                              <p:par>
                                <p:cTn id="32" presetID="22" presetClass="entr" presetSubtype="1"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750"/>
                                        <p:tgtEl>
                                          <p:spTgt spid="9"/>
                                        </p:tgtEl>
                                      </p:cBhvr>
                                    </p:animEffect>
                                  </p:childTnLst>
                                </p:cTn>
                              </p:par>
                            </p:childTnLst>
                          </p:cTn>
                        </p:par>
                        <p:par>
                          <p:cTn id="35" fill="hold">
                            <p:stCondLst>
                              <p:cond delay="3500"/>
                            </p:stCondLst>
                            <p:childTnLst>
                              <p:par>
                                <p:cTn id="36" presetID="6" presetClass="entr" presetSubtype="16"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circle(in)">
                                      <p:cBhvr>
                                        <p:cTn id="38" dur="20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0"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edge">
                                      <p:cBhvr>
                                        <p:cTn id="43" dur="2000"/>
                                        <p:tgtEl>
                                          <p:spTgt spid="27"/>
                                        </p:tgtEl>
                                      </p:cBhvr>
                                    </p:animEffect>
                                  </p:childTnLst>
                                </p:cTn>
                              </p:par>
                              <p:par>
                                <p:cTn id="44" presetID="2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edge">
                                      <p:cBhvr>
                                        <p:cTn id="46" dur="2000"/>
                                        <p:tgtEl>
                                          <p:spTgt spid="30"/>
                                        </p:tgtEl>
                                      </p:cBhvr>
                                    </p:animEffect>
                                  </p:childTnLst>
                                </p:cTn>
                              </p:par>
                              <p:par>
                                <p:cTn id="47" presetID="2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edge">
                                      <p:cBhvr>
                                        <p:cTn id="49" dur="2000"/>
                                        <p:tgtEl>
                                          <p:spTgt spid="26"/>
                                        </p:tgtEl>
                                      </p:cBhvr>
                                    </p:animEffect>
                                  </p:childTnLst>
                                </p:cTn>
                              </p:par>
                              <p:par>
                                <p:cTn id="50" presetID="2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edge">
                                      <p:cBhvr>
                                        <p:cTn id="52" dur="2000"/>
                                        <p:tgtEl>
                                          <p:spTgt spid="28"/>
                                        </p:tgtEl>
                                      </p:cBhvr>
                                    </p:animEffect>
                                  </p:childTnLst>
                                </p:cTn>
                              </p:par>
                              <p:par>
                                <p:cTn id="53" presetID="2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edge">
                                      <p:cBhvr>
                                        <p:cTn id="55" dur="2000"/>
                                        <p:tgtEl>
                                          <p:spTgt spid="29"/>
                                        </p:tgtEl>
                                      </p:cBhvr>
                                    </p:animEffect>
                                  </p:childTnLst>
                                </p:cTn>
                              </p:par>
                              <p:par>
                                <p:cTn id="56" presetID="2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edge">
                                      <p:cBhvr>
                                        <p:cTn id="58" dur="2000"/>
                                        <p:tgtEl>
                                          <p:spTgt spid="31"/>
                                        </p:tgtEl>
                                      </p:cBhvr>
                                    </p:animEffect>
                                  </p:childTnLst>
                                </p:cTn>
                              </p:par>
                              <p:par>
                                <p:cTn id="59" presetID="9" presetClass="exit" presetSubtype="0" fill="hold" grpId="1" nodeType="withEffect">
                                  <p:stCondLst>
                                    <p:cond delay="0"/>
                                  </p:stCondLst>
                                  <p:iterate type="lt">
                                    <p:tmPct val="0"/>
                                  </p:iterate>
                                  <p:childTnLst>
                                    <p:animEffect transition="out" filter="dissolv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9" presetClass="exit" presetSubtype="0" fill="hold" nodeType="withEffect">
                                  <p:stCondLst>
                                    <p:cond delay="0"/>
                                  </p:stCondLst>
                                  <p:childTnLst>
                                    <p:animEffect transition="out" filter="dissolv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9" grpId="0" animBg="1"/>
      <p:bldP spid="30" grpId="0"/>
      <p:bldP spid="12" grpId="0"/>
      <p:bldP spid="12" grpId="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p:nvPr/>
        </p:nvSpPr>
        <p:spPr>
          <a:xfrm>
            <a:off x="860041" y="952659"/>
            <a:ext cx="4588593" cy="378393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7" name="TextBox 26">
            <a:extLst>
              <a:ext uri="{FF2B5EF4-FFF2-40B4-BE49-F238E27FC236}">
                <a16:creationId xmlns:a16="http://schemas.microsoft.com/office/drawing/2014/main" id="{969DBF0B-8D04-D92B-0B6D-5A24E7D06C4D}"/>
              </a:ext>
            </a:extLst>
          </p:cNvPr>
          <p:cNvSpPr txBox="1"/>
          <p:nvPr/>
        </p:nvSpPr>
        <p:spPr>
          <a:xfrm>
            <a:off x="1479949" y="1045665"/>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Plugin</a:t>
            </a:r>
            <a:endParaRPr lang="en-US" sz="2000" b="1" spc="0">
              <a:solidFill>
                <a:schemeClr val="bg1"/>
              </a:solidFill>
              <a:latin typeface="Bogle" panose="020B0503020203060203" pitchFamily="34" charset="77"/>
            </a:endParaRPr>
          </a:p>
        </p:txBody>
      </p:sp>
      <p:cxnSp>
        <p:nvCxnSpPr>
          <p:cNvPr id="28" name="Straight Connector 27">
            <a:extLst>
              <a:ext uri="{FF2B5EF4-FFF2-40B4-BE49-F238E27FC236}">
                <a16:creationId xmlns:a16="http://schemas.microsoft.com/office/drawing/2014/main" id="{EF643E50-3019-5C69-151E-1FAFB188D119}"/>
              </a:ext>
            </a:extLst>
          </p:cNvPr>
          <p:cNvCxnSpPr>
            <a:cxnSpLocks/>
          </p:cNvCxnSpPr>
          <p:nvPr/>
        </p:nvCxnSpPr>
        <p:spPr>
          <a:xfrm>
            <a:off x="2142994" y="1533049"/>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8E555A9E-9412-6B70-AB91-9CA2C2BFC8C3}"/>
              </a:ext>
            </a:extLst>
          </p:cNvPr>
          <p:cNvSpPr/>
          <p:nvPr/>
        </p:nvSpPr>
        <p:spPr>
          <a:xfrm>
            <a:off x="5739777" y="952659"/>
            <a:ext cx="4469196" cy="378393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0" name="TextBox 29">
            <a:extLst>
              <a:ext uri="{FF2B5EF4-FFF2-40B4-BE49-F238E27FC236}">
                <a16:creationId xmlns:a16="http://schemas.microsoft.com/office/drawing/2014/main" id="{CC7945B6-0A13-C2BD-D68E-CE2BDCCF19E6}"/>
              </a:ext>
            </a:extLst>
          </p:cNvPr>
          <p:cNvSpPr txBox="1"/>
          <p:nvPr/>
        </p:nvSpPr>
        <p:spPr>
          <a:xfrm>
            <a:off x="6340947" y="1041131"/>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Agent</a:t>
            </a:r>
            <a:endParaRPr lang="en-US" sz="2000" b="1" spc="0">
              <a:solidFill>
                <a:schemeClr val="bg1"/>
              </a:solidFill>
              <a:latin typeface="Bogle" panose="020B0503020203060203" pitchFamily="34" charset="77"/>
            </a:endParaRPr>
          </a:p>
        </p:txBody>
      </p:sp>
      <p:cxnSp>
        <p:nvCxnSpPr>
          <p:cNvPr id="31" name="Straight Connector 30">
            <a:extLst>
              <a:ext uri="{FF2B5EF4-FFF2-40B4-BE49-F238E27FC236}">
                <a16:creationId xmlns:a16="http://schemas.microsoft.com/office/drawing/2014/main" id="{BD4DA714-99D0-97BE-613F-33BB937EB006}"/>
              </a:ext>
            </a:extLst>
          </p:cNvPr>
          <p:cNvCxnSpPr>
            <a:cxnSpLocks/>
          </p:cNvCxnSpPr>
          <p:nvPr/>
        </p:nvCxnSpPr>
        <p:spPr>
          <a:xfrm>
            <a:off x="7122066" y="1547467"/>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179269" y="224807"/>
            <a:ext cx="11013056" cy="552660"/>
          </a:xfrm>
        </p:spPr>
        <p:txBody>
          <a:bodyPr/>
          <a:lstStyle/>
          <a:p>
            <a:r>
              <a:rPr lang="en-US"/>
              <a:t>Plugin &amp; Agent</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28</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892803" y="3943374"/>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5" name="Picture 14" descr="A person with blue hair&#10;&#10;Description automatically generated">
            <a:extLst>
              <a:ext uri="{FF2B5EF4-FFF2-40B4-BE49-F238E27FC236}">
                <a16:creationId xmlns:a16="http://schemas.microsoft.com/office/drawing/2014/main" id="{89ADB769-BE53-1DD8-1FA3-1171BB3DD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2911" y="2042113"/>
            <a:ext cx="1217078" cy="1217078"/>
          </a:xfrm>
          <a:prstGeom prst="rect">
            <a:avLst/>
          </a:prstGeom>
          <a:effectLst>
            <a:softEdge rad="300558"/>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1881" y="2060173"/>
            <a:ext cx="1301117" cy="1301117"/>
          </a:xfrm>
          <a:prstGeom prst="rect">
            <a:avLst/>
          </a:prstGeom>
          <a:effectLst>
            <a:softEdge rad="277941"/>
          </a:effectLst>
        </p:spPr>
      </p:pic>
      <p:sp>
        <p:nvSpPr>
          <p:cNvPr id="2" name="TextBox 1">
            <a:extLst>
              <a:ext uri="{FF2B5EF4-FFF2-40B4-BE49-F238E27FC236}">
                <a16:creationId xmlns:a16="http://schemas.microsoft.com/office/drawing/2014/main" id="{9ABEEF09-81A1-AF65-C6D1-40570FF10EEC}"/>
              </a:ext>
            </a:extLst>
          </p:cNvPr>
          <p:cNvSpPr txBox="1"/>
          <p:nvPr/>
        </p:nvSpPr>
        <p:spPr>
          <a:xfrm>
            <a:off x="1870008" y="3444921"/>
            <a:ext cx="2798149" cy="738664"/>
          </a:xfrm>
          <a:prstGeom prst="rect">
            <a:avLst/>
          </a:prstGeom>
          <a:noFill/>
        </p:spPr>
        <p:txBody>
          <a:bodyPr wrap="square" rtlCol="0">
            <a:spAutoFit/>
          </a:bodyPr>
          <a:lstStyle/>
          <a:p>
            <a:r>
              <a:rPr lang="en-IN" sz="1400">
                <a:solidFill>
                  <a:schemeClr val="accent4"/>
                </a:solidFill>
                <a:latin typeface="Oswald" pitchFamily="2" charset="77"/>
              </a:rPr>
              <a:t>An opt-in approach requires associates to explicitly select a component in order to include it as part of the conversation.</a:t>
            </a:r>
          </a:p>
        </p:txBody>
      </p:sp>
      <p:sp>
        <p:nvSpPr>
          <p:cNvPr id="7" name="TextBox 6">
            <a:extLst>
              <a:ext uri="{FF2B5EF4-FFF2-40B4-BE49-F238E27FC236}">
                <a16:creationId xmlns:a16="http://schemas.microsoft.com/office/drawing/2014/main" id="{F7D59D60-5828-AF17-0623-096DD9FFB96D}"/>
              </a:ext>
            </a:extLst>
          </p:cNvPr>
          <p:cNvSpPr txBox="1"/>
          <p:nvPr/>
        </p:nvSpPr>
        <p:spPr>
          <a:xfrm>
            <a:off x="6641975" y="3444921"/>
            <a:ext cx="2758947" cy="954107"/>
          </a:xfrm>
          <a:prstGeom prst="rect">
            <a:avLst/>
          </a:prstGeom>
          <a:noFill/>
        </p:spPr>
        <p:txBody>
          <a:bodyPr wrap="square" rtlCol="0">
            <a:spAutoFit/>
          </a:bodyPr>
          <a:lstStyle/>
          <a:p>
            <a:r>
              <a:rPr lang="en-IN" sz="1400">
                <a:solidFill>
                  <a:schemeClr val="accent4"/>
                </a:solidFill>
                <a:latin typeface="Oswald" pitchFamily="2" charset="77"/>
              </a:rPr>
              <a:t>A smarter approach involves calling a component implicitly based on the user's question when it is needed.</a:t>
            </a:r>
          </a:p>
          <a:p>
            <a:endParaRPr lang="en-US" sz="1400">
              <a:solidFill>
                <a:schemeClr val="accent4"/>
              </a:solidFill>
              <a:latin typeface="Oswald" pitchFamily="2" charset="77"/>
            </a:endParaRPr>
          </a:p>
        </p:txBody>
      </p:sp>
    </p:spTree>
    <p:custDataLst>
      <p:tags r:id="rId1"/>
    </p:custDataLst>
    <p:extLst>
      <p:ext uri="{BB962C8B-B14F-4D97-AF65-F5344CB8AC3E}">
        <p14:creationId xmlns:p14="http://schemas.microsoft.com/office/powerpoint/2010/main" val="305992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7"/>
                                        </p:tgtEl>
                                        <p:attrNameLst>
                                          <p:attrName>ppt_y</p:attrName>
                                        </p:attrNameLst>
                                      </p:cBhvr>
                                      <p:tavLst>
                                        <p:tav tm="0">
                                          <p:val>
                                            <p:strVal val="#ppt_y"/>
                                          </p:val>
                                        </p:tav>
                                        <p:tav tm="100000">
                                          <p:val>
                                            <p:strVal val="#ppt_y"/>
                                          </p:val>
                                        </p:tav>
                                      </p:tavLst>
                                    </p:anim>
                                    <p:anim calcmode="lin" valueType="num">
                                      <p:cBhvr>
                                        <p:cTn id="18"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2000" fill="hold"/>
                                        <p:tgtEl>
                                          <p:spTgt spid="17"/>
                                        </p:tgtEl>
                                      </p:cBhvr>
                                      <p:by x="150000" y="150000"/>
                                    </p:animScale>
                                  </p:childTnLst>
                                </p:cTn>
                              </p:par>
                              <p:par>
                                <p:cTn id="25" presetID="2" presetClass="exit" presetSubtype="4" fill="hold" grpId="1" nodeType="withEffect">
                                  <p:stCondLst>
                                    <p:cond delay="0"/>
                                  </p:stCondLst>
                                  <p:iterate type="lt">
                                    <p:tmPct val="0"/>
                                  </p:iterate>
                                  <p:childTnLst>
                                    <p:anim calcmode="lin" valueType="num">
                                      <p:cBhvr additive="base">
                                        <p:cTn id="26" dur="500"/>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7" dur="500"/>
                                        <p:tgtEl>
                                          <p:spTgt spid="2">
                                            <p:txEl>
                                              <p:pRg st="0" end="0"/>
                                            </p:txEl>
                                          </p:spTgt>
                                        </p:tgtEl>
                                        <p:attrNameLst>
                                          <p:attrName>ppt_y</p:attrName>
                                        </p:attrNameLst>
                                      </p:cBhvr>
                                      <p:tavLst>
                                        <p:tav tm="0">
                                          <p:val>
                                            <p:strVal val="ppt_y"/>
                                          </p:val>
                                        </p:tav>
                                        <p:tav tm="100000">
                                          <p:val>
                                            <p:strVal val="1+ppt_h/2"/>
                                          </p:val>
                                        </p:tav>
                                      </p:tavLst>
                                    </p:anim>
                                    <p:set>
                                      <p:cBhvr>
                                        <p:cTn id="28" dur="1" fill="hold">
                                          <p:stCondLst>
                                            <p:cond delay="499"/>
                                          </p:stCondLst>
                                        </p:cTn>
                                        <p:tgtEl>
                                          <p:spTgt spid="2">
                                            <p:txEl>
                                              <p:pRg st="0" end="0"/>
                                            </p:txEl>
                                          </p:spTgt>
                                        </p:tgtEl>
                                        <p:attrNameLst>
                                          <p:attrName>style.visibility</p:attrName>
                                        </p:attrNameLst>
                                      </p:cBhvr>
                                      <p:to>
                                        <p:strVal val="hidden"/>
                                      </p:to>
                                    </p:set>
                                  </p:childTnLst>
                                </p:cTn>
                              </p:par>
                              <p:par>
                                <p:cTn id="29" presetID="2" presetClass="exit" presetSubtype="4" fill="hold" grpId="1" nodeType="withEffect">
                                  <p:stCondLst>
                                    <p:cond delay="0"/>
                                  </p:stCondLst>
                                  <p:iterate type="lt">
                                    <p:tmPct val="0"/>
                                  </p:iterate>
                                  <p:childTnLst>
                                    <p:anim calcmode="lin" valueType="num">
                                      <p:cBhvr additive="base">
                                        <p:cTn id="30" dur="500"/>
                                        <p:tgtEl>
                                          <p:spTgt spid="7"/>
                                        </p:tgtEl>
                                        <p:attrNameLst>
                                          <p:attrName>ppt_x</p:attrName>
                                        </p:attrNameLst>
                                      </p:cBhvr>
                                      <p:tavLst>
                                        <p:tav tm="0">
                                          <p:val>
                                            <p:strVal val="ppt_x"/>
                                          </p:val>
                                        </p:tav>
                                        <p:tav tm="100000">
                                          <p:val>
                                            <p:strVal val="ppt_x"/>
                                          </p:val>
                                        </p:tav>
                                      </p:tavLst>
                                    </p:anim>
                                    <p:anim calcmode="lin" valueType="num">
                                      <p:cBhvr additive="base">
                                        <p:cTn id="31" dur="500"/>
                                        <p:tgtEl>
                                          <p:spTgt spid="7"/>
                                        </p:tgtEl>
                                        <p:attrNameLst>
                                          <p:attrName>ppt_y</p:attrName>
                                        </p:attrNameLst>
                                      </p:cBhvr>
                                      <p:tavLst>
                                        <p:tav tm="0">
                                          <p:val>
                                            <p:strVal val="ppt_y"/>
                                          </p:val>
                                        </p:tav>
                                        <p:tav tm="100000">
                                          <p:val>
                                            <p:strVal val="1+ppt_h/2"/>
                                          </p:val>
                                        </p:tav>
                                      </p:tavLst>
                                    </p:anim>
                                    <p:set>
                                      <p:cBhvr>
                                        <p:cTn id="3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2" grpId="1" build="allAtOnce"/>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0514B3-A91D-7E28-9B5E-AB4B0E68439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F14D84E-4891-BC7A-E4ED-F3A8B6E6F9AB}"/>
              </a:ext>
            </a:extLst>
          </p:cNvPr>
          <p:cNvSpPr/>
          <p:nvPr/>
        </p:nvSpPr>
        <p:spPr>
          <a:xfrm>
            <a:off x="452595" y="1660640"/>
            <a:ext cx="2262473" cy="132354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 name="Footer Placeholder 4">
            <a:extLst>
              <a:ext uri="{FF2B5EF4-FFF2-40B4-BE49-F238E27FC236}">
                <a16:creationId xmlns:a16="http://schemas.microsoft.com/office/drawing/2014/main" id="{014D1573-59F6-EF38-41F7-D3901098C3B5}"/>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BDCBF2B7-3F00-A936-3C8F-72AAAEB177FF}"/>
              </a:ext>
            </a:extLst>
          </p:cNvPr>
          <p:cNvSpPr>
            <a:spLocks noGrp="1"/>
          </p:cNvSpPr>
          <p:nvPr>
            <p:ph type="sldNum" sz="quarter" idx="4"/>
          </p:nvPr>
        </p:nvSpPr>
        <p:spPr/>
        <p:txBody>
          <a:bodyPr/>
          <a:lstStyle/>
          <a:p>
            <a:fld id="{CC016F9F-E390-8549-93F9-91A8D6CA4677}" type="slidenum">
              <a:rPr lang="en-US" smtClean="0"/>
              <a:pPr/>
              <a:t>29</a:t>
            </a:fld>
            <a:endParaRPr lang="en-US"/>
          </a:p>
        </p:txBody>
      </p:sp>
      <p:sp>
        <p:nvSpPr>
          <p:cNvPr id="8" name="TextBox 7">
            <a:extLst>
              <a:ext uri="{FF2B5EF4-FFF2-40B4-BE49-F238E27FC236}">
                <a16:creationId xmlns:a16="http://schemas.microsoft.com/office/drawing/2014/main" id="{EE72C4D2-6D3A-2D59-307E-C89BB6AAD5C7}"/>
              </a:ext>
            </a:extLst>
          </p:cNvPr>
          <p:cNvSpPr txBox="1"/>
          <p:nvPr/>
        </p:nvSpPr>
        <p:spPr>
          <a:xfrm>
            <a:off x="342845" y="1836731"/>
            <a:ext cx="2481975" cy="230048"/>
          </a:xfrm>
          <a:prstGeom prst="rect">
            <a:avLst/>
          </a:prstGeom>
          <a:noFill/>
        </p:spPr>
        <p:txBody>
          <a:bodyPr wrap="square" rtlCol="0">
            <a:noAutofit/>
          </a:bodyPr>
          <a:lstStyle/>
          <a:p>
            <a:pPr algn="ctr">
              <a:lnSpc>
                <a:spcPct val="110000"/>
              </a:lnSpc>
              <a:spcBef>
                <a:spcPts val="600"/>
              </a:spcBef>
            </a:pPr>
            <a:r>
              <a:rPr lang="en-US" sz="1200" b="1">
                <a:solidFill>
                  <a:schemeClr val="bg1"/>
                </a:solidFill>
                <a:latin typeface="Bogle" panose="020B0503020203060203" pitchFamily="34" charset="77"/>
              </a:rPr>
              <a:t>Standalone</a:t>
            </a:r>
            <a:endParaRPr lang="en-US" sz="12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51507E0-17AA-4B57-D92F-98E52632D401}"/>
              </a:ext>
            </a:extLst>
          </p:cNvPr>
          <p:cNvCxnSpPr>
            <a:cxnSpLocks/>
          </p:cNvCxnSpPr>
          <p:nvPr/>
        </p:nvCxnSpPr>
        <p:spPr>
          <a:xfrm>
            <a:off x="1010500" y="2416108"/>
            <a:ext cx="1067461" cy="1"/>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92F5BFD-2CBE-BB37-96EE-2687889B132E}"/>
              </a:ext>
            </a:extLst>
          </p:cNvPr>
          <p:cNvSpPr txBox="1"/>
          <p:nvPr/>
        </p:nvSpPr>
        <p:spPr>
          <a:xfrm>
            <a:off x="398217" y="2545901"/>
            <a:ext cx="2629659" cy="276999"/>
          </a:xfrm>
          <a:prstGeom prst="rect">
            <a:avLst/>
          </a:prstGeom>
          <a:noFill/>
        </p:spPr>
        <p:txBody>
          <a:bodyPr wrap="square" rtlCol="0">
            <a:spAutoFit/>
          </a:bodyPr>
          <a:lstStyle/>
          <a:p>
            <a:pPr>
              <a:spcAft>
                <a:spcPts val="1200"/>
              </a:spcAft>
            </a:pPr>
            <a:r>
              <a:rPr lang="en-IN" sz="1200" b="1" i="0">
                <a:solidFill>
                  <a:srgbClr val="FFC000"/>
                </a:solidFill>
                <a:effectLst/>
                <a:latin typeface="Bogle" panose="020B0503020203060203" pitchFamily="34" charset="77"/>
              </a:rPr>
              <a:t>https://</a:t>
            </a:r>
            <a:r>
              <a:rPr lang="en-IN" sz="1200" b="1" i="0" err="1">
                <a:solidFill>
                  <a:srgbClr val="FFC000"/>
                </a:solidFill>
                <a:effectLst/>
                <a:latin typeface="Bogle" panose="020B0503020203060203" pitchFamily="34" charset="77"/>
              </a:rPr>
              <a:t>myassistant.walmart.com</a:t>
            </a:r>
            <a:r>
              <a:rPr lang="en-IN" sz="1200" b="1" i="0">
                <a:solidFill>
                  <a:srgbClr val="FFC000"/>
                </a:solidFill>
                <a:effectLst/>
                <a:latin typeface="Bogle" panose="020B0503020203060203" pitchFamily="34" charset="77"/>
              </a:rPr>
              <a:t>/</a:t>
            </a:r>
            <a:endParaRPr lang="en-US" sz="12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1A13903D-44DD-60B2-B400-EB230DA138C1}"/>
              </a:ext>
            </a:extLst>
          </p:cNvPr>
          <p:cNvSpPr/>
          <p:nvPr/>
        </p:nvSpPr>
        <p:spPr>
          <a:xfrm>
            <a:off x="499464" y="3722806"/>
            <a:ext cx="414870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7E2B4D67-5558-5F55-98F7-DE9950A76F0E}"/>
              </a:ext>
            </a:extLst>
          </p:cNvPr>
          <p:cNvSpPr txBox="1"/>
          <p:nvPr/>
        </p:nvSpPr>
        <p:spPr>
          <a:xfrm>
            <a:off x="348383" y="4186901"/>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7AF31C33-57BA-B294-2FF5-2E9EAC0CF372}"/>
              </a:ext>
            </a:extLst>
          </p:cNvPr>
          <p:cNvCxnSpPr>
            <a:cxnSpLocks/>
          </p:cNvCxnSpPr>
          <p:nvPr/>
        </p:nvCxnSpPr>
        <p:spPr>
          <a:xfrm>
            <a:off x="1583831" y="469734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EFD4272-8F6E-46ED-CFFE-9EF7397B49AF}"/>
              </a:ext>
            </a:extLst>
          </p:cNvPr>
          <p:cNvSpPr txBox="1"/>
          <p:nvPr/>
        </p:nvSpPr>
        <p:spPr>
          <a:xfrm>
            <a:off x="795367" y="4736352"/>
            <a:ext cx="3839402" cy="338554"/>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https://</a:t>
            </a:r>
            <a:r>
              <a:rPr lang="en-US" sz="1600" err="1">
                <a:solidFill>
                  <a:srgbClr val="FFC000"/>
                </a:solidFill>
                <a:latin typeface="Bogle" panose="020B0503020203060203" pitchFamily="34" charset="77"/>
              </a:rPr>
              <a:t>campus.walmart.com</a:t>
            </a:r>
            <a:r>
              <a:rPr lang="en-US" sz="1600">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3897E9F9-86CC-6481-1905-4CBC7BE430D1}"/>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5BD1A72D-22D2-0E0F-FD74-1E37EF38D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2" y="1306639"/>
            <a:ext cx="451143" cy="451143"/>
          </a:xfrm>
          <a:prstGeom prst="rect">
            <a:avLst/>
          </a:prstGeom>
        </p:spPr>
      </p:pic>
      <p:pic>
        <p:nvPicPr>
          <p:cNvPr id="20" name="Picture 19">
            <a:extLst>
              <a:ext uri="{FF2B5EF4-FFF2-40B4-BE49-F238E27FC236}">
                <a16:creationId xmlns:a16="http://schemas.microsoft.com/office/drawing/2014/main" id="{F664B20F-2C85-0FAE-90A3-4FC34A89E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697" y="892434"/>
            <a:ext cx="7772400" cy="4349816"/>
          </a:xfrm>
          <a:prstGeom prst="rect">
            <a:avLst/>
          </a:prstGeom>
        </p:spPr>
      </p:pic>
      <p:sp>
        <p:nvSpPr>
          <p:cNvPr id="12" name="Frame 11">
            <a:extLst>
              <a:ext uri="{FF2B5EF4-FFF2-40B4-BE49-F238E27FC236}">
                <a16:creationId xmlns:a16="http://schemas.microsoft.com/office/drawing/2014/main" id="{6BEE6B07-08B7-54AE-BDB0-1CB018D737A1}"/>
              </a:ext>
            </a:extLst>
          </p:cNvPr>
          <p:cNvSpPr/>
          <p:nvPr/>
        </p:nvSpPr>
        <p:spPr>
          <a:xfrm>
            <a:off x="11585049" y="4794829"/>
            <a:ext cx="417047" cy="44742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F6306106-E986-FAEC-A605-47E7420CC1AB}"/>
              </a:ext>
            </a:extLst>
          </p:cNvPr>
          <p:cNvSpPr/>
          <p:nvPr/>
        </p:nvSpPr>
        <p:spPr>
          <a:xfrm>
            <a:off x="6149398" y="2822900"/>
            <a:ext cx="800218" cy="44742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363724D0-8E83-9C95-5414-0BCB50375EB4}"/>
              </a:ext>
            </a:extLst>
          </p:cNvPr>
          <p:cNvSpPr txBox="1"/>
          <p:nvPr/>
        </p:nvSpPr>
        <p:spPr>
          <a:xfrm>
            <a:off x="857167" y="5215198"/>
            <a:ext cx="3135800" cy="830997"/>
          </a:xfrm>
          <a:prstGeom prst="rect">
            <a:avLst/>
          </a:prstGeom>
          <a:noFill/>
        </p:spPr>
        <p:txBody>
          <a:bodyPr wrap="square" rtlCol="0">
            <a:spAutoFit/>
          </a:bodyPr>
          <a:lstStyle/>
          <a:p>
            <a:pPr marL="342900" indent="-342900" algn="l">
              <a:buFont typeface="Arial" panose="020B0604020202020204" pitchFamily="34" charset="0"/>
              <a:buChar char="•"/>
            </a:pPr>
            <a:r>
              <a:rPr lang="en-US" sz="1200" err="1">
                <a:solidFill>
                  <a:srgbClr val="00FA00"/>
                </a:solidFill>
                <a:latin typeface="Bogle" panose="020B0503020203060203" pitchFamily="34" charset="77"/>
              </a:rPr>
              <a:t>Me@Campus</a:t>
            </a:r>
            <a:r>
              <a:rPr lang="en-US" sz="1200">
                <a:solidFill>
                  <a:srgbClr val="00FA00"/>
                </a:solidFill>
                <a:latin typeface="Bogle" panose="020B0503020203060203" pitchFamily="34" charset="77"/>
              </a:rPr>
              <a:t> is a  Platform APP where multiple “Mini Apps” Exist.</a:t>
            </a:r>
          </a:p>
          <a:p>
            <a:pPr marL="342900" indent="-342900" algn="l">
              <a:buFont typeface="Arial" panose="020B0604020202020204" pitchFamily="34" charset="0"/>
              <a:buChar char="•"/>
            </a:pPr>
            <a:r>
              <a:rPr lang="en-US" sz="1200">
                <a:solidFill>
                  <a:srgbClr val="00FA00"/>
                </a:solidFill>
                <a:latin typeface="Bogle" panose="020B0503020203060203" pitchFamily="34" charset="77"/>
              </a:rPr>
              <a:t>“Mini Apps” are nothing But a self-sufficient Micro services.</a:t>
            </a:r>
          </a:p>
        </p:txBody>
      </p:sp>
      <p:sp>
        <p:nvSpPr>
          <p:cNvPr id="29" name="Title 2">
            <a:extLst>
              <a:ext uri="{FF2B5EF4-FFF2-40B4-BE49-F238E27FC236}">
                <a16:creationId xmlns:a16="http://schemas.microsoft.com/office/drawing/2014/main" id="{81F43530-5459-344B-AA75-AEF5CAAA655B}"/>
              </a:ext>
            </a:extLst>
          </p:cNvPr>
          <p:cNvSpPr>
            <a:spLocks noGrp="1"/>
          </p:cNvSpPr>
          <p:nvPr>
            <p:ph type="title"/>
          </p:nvPr>
        </p:nvSpPr>
        <p:spPr>
          <a:xfrm>
            <a:off x="493310" y="418954"/>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Access Points</a:t>
            </a:r>
            <a:endParaRPr lang="en-US"/>
          </a:p>
        </p:txBody>
      </p:sp>
      <p:pic>
        <p:nvPicPr>
          <p:cNvPr id="3" name="Picture 2" descr="A close-up of a logo&#10;&#10;Description automatically generated">
            <a:extLst>
              <a:ext uri="{FF2B5EF4-FFF2-40B4-BE49-F238E27FC236}">
                <a16:creationId xmlns:a16="http://schemas.microsoft.com/office/drawing/2014/main" id="{3FC0D50B-9E95-932F-C8E8-D5E8E7E2030C}"/>
              </a:ext>
            </a:extLst>
          </p:cNvPr>
          <p:cNvPicPr>
            <a:picLocks noChangeAspect="1"/>
          </p:cNvPicPr>
          <p:nvPr/>
        </p:nvPicPr>
        <p:blipFill rotWithShape="1">
          <a:blip r:embed="rId2">
            <a:extLst>
              <a:ext uri="{28A0092B-C50C-407E-A947-70E740481C1C}">
                <a14:useLocalDpi xmlns:a14="http://schemas.microsoft.com/office/drawing/2010/main" val="0"/>
              </a:ext>
            </a:extLst>
          </a:blip>
          <a:srcRect l="10537" t="19016" r="54726" b="19260"/>
          <a:stretch/>
        </p:blipFill>
        <p:spPr>
          <a:xfrm>
            <a:off x="1841242" y="3215267"/>
            <a:ext cx="873826" cy="87339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186758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p:cTn id="7" dur="500" fill="hold"/>
                                        <p:tgtEl>
                                          <p:spTgt spid="2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xEl>
                                              <p:pRg st="0" end="0"/>
                                            </p:txEl>
                                          </p:spTgt>
                                        </p:tgtEl>
                                      </p:cBhvr>
                                    </p:animEffect>
                                  </p:childTnLst>
                                </p:cTn>
                              </p:par>
                              <p:par>
                                <p:cTn id="12" presetID="41" presetClass="entr" presetSubtype="0" fill="hold" nodeType="withEffect">
                                  <p:stCondLst>
                                    <p:cond delay="0"/>
                                  </p:stCondLst>
                                  <p:iterate type="lt">
                                    <p:tmPct val="10000"/>
                                  </p:iterate>
                                  <p:childTnLst>
                                    <p:set>
                                      <p:cBhvr>
                                        <p:cTn id="13" dur="1" fill="hold">
                                          <p:stCondLst>
                                            <p:cond delay="0"/>
                                          </p:stCondLst>
                                        </p:cTn>
                                        <p:tgtEl>
                                          <p:spTgt spid="24">
                                            <p:txEl>
                                              <p:pRg st="1" end="1"/>
                                            </p:txEl>
                                          </p:spTgt>
                                        </p:tgtEl>
                                        <p:attrNameLst>
                                          <p:attrName>style.visibility</p:attrName>
                                        </p:attrNameLst>
                                      </p:cBhvr>
                                      <p:to>
                                        <p:strVal val="visible"/>
                                      </p:to>
                                    </p:set>
                                    <p:anim calcmode="lin" valueType="num">
                                      <p:cBhvr>
                                        <p:cTn id="14" dur="500" fill="hold"/>
                                        <p:tgtEl>
                                          <p:spTgt spid="24">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4">
                                            <p:txEl>
                                              <p:pRg st="1" end="1"/>
                                            </p:txEl>
                                          </p:spTgt>
                                        </p:tgtEl>
                                        <p:attrNameLst>
                                          <p:attrName>ppt_y</p:attrName>
                                        </p:attrNameLst>
                                      </p:cBhvr>
                                      <p:tavLst>
                                        <p:tav tm="0">
                                          <p:val>
                                            <p:strVal val="#ppt_y"/>
                                          </p:val>
                                        </p:tav>
                                        <p:tav tm="100000">
                                          <p:val>
                                            <p:strVal val="#ppt_y"/>
                                          </p:val>
                                        </p:tav>
                                      </p:tavLst>
                                    </p:anim>
                                    <p:anim calcmode="lin" valueType="num">
                                      <p:cBhvr>
                                        <p:cTn id="16" dur="500" fill="hold"/>
                                        <p:tgtEl>
                                          <p:spTgt spid="24">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4">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6" presetClass="entr" presetSubtype="21"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childTnLst>
                          </p:cTn>
                        </p:par>
                        <p:par>
                          <p:cTn id="29" fill="hold">
                            <p:stCondLst>
                              <p:cond delay="1000"/>
                            </p:stCondLst>
                            <p:childTnLst>
                              <p:par>
                                <p:cTn id="30" presetID="16" presetClass="entr" presetSubtype="21"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par>
                          <p:cTn id="33" fill="hold">
                            <p:stCondLst>
                              <p:cond delay="1500"/>
                            </p:stCondLst>
                            <p:childTnLst>
                              <p:par>
                                <p:cTn id="34" presetID="21" presetClass="emph" presetSubtype="0" fill="hold" grpId="1" nodeType="afterEffect">
                                  <p:stCondLst>
                                    <p:cond delay="0"/>
                                  </p:stCondLst>
                                  <p:childTnLst>
                                    <p:animClr clrSpc="hsl" dir="cw">
                                      <p:cBhvr override="childStyle">
                                        <p:cTn id="35" dur="500" fill="hold"/>
                                        <p:tgtEl>
                                          <p:spTgt spid="23"/>
                                        </p:tgtEl>
                                        <p:attrNameLst>
                                          <p:attrName>style.color</p:attrName>
                                        </p:attrNameLst>
                                      </p:cBhvr>
                                      <p:by>
                                        <p:hsl h="7200000" s="0" l="0"/>
                                      </p:by>
                                    </p:animClr>
                                    <p:animClr clrSpc="hsl" dir="cw">
                                      <p:cBhvr>
                                        <p:cTn id="36" dur="500" fill="hold"/>
                                        <p:tgtEl>
                                          <p:spTgt spid="23"/>
                                        </p:tgtEl>
                                        <p:attrNameLst>
                                          <p:attrName>fillcolor</p:attrName>
                                        </p:attrNameLst>
                                      </p:cBhvr>
                                      <p:by>
                                        <p:hsl h="7200000" s="0" l="0"/>
                                      </p:by>
                                    </p:animClr>
                                    <p:animClr clrSpc="hsl" dir="cw">
                                      <p:cBhvr>
                                        <p:cTn id="37" dur="500" fill="hold"/>
                                        <p:tgtEl>
                                          <p:spTgt spid="23"/>
                                        </p:tgtEl>
                                        <p:attrNameLst>
                                          <p:attrName>stroke.color</p:attrName>
                                        </p:attrNameLst>
                                      </p:cBhvr>
                                      <p:by>
                                        <p:hsl h="7200000" s="0" l="0"/>
                                      </p:by>
                                    </p:animClr>
                                    <p:set>
                                      <p:cBhvr>
                                        <p:cTn id="38" dur="500" fill="hold"/>
                                        <p:tgtEl>
                                          <p:spTgt spid="23"/>
                                        </p:tgtEl>
                                        <p:attrNameLst>
                                          <p:attrName>fill.type</p:attrName>
                                        </p:attrNameLst>
                                      </p:cBhvr>
                                      <p:to>
                                        <p:strVal val="solid"/>
                                      </p:to>
                                    </p:set>
                                  </p:childTnLst>
                                </p:cTn>
                              </p:par>
                            </p:childTnLst>
                          </p:cTn>
                        </p:par>
                        <p:par>
                          <p:cTn id="39" fill="hold">
                            <p:stCondLst>
                              <p:cond delay="2000"/>
                            </p:stCondLst>
                            <p:childTnLst>
                              <p:par>
                                <p:cTn id="40" presetID="21" presetClass="emph" presetSubtype="0" fill="hold" grpId="1" nodeType="afterEffect">
                                  <p:stCondLst>
                                    <p:cond delay="0"/>
                                  </p:stCondLst>
                                  <p:childTnLst>
                                    <p:animClr clrSpc="hsl" dir="cw">
                                      <p:cBhvr override="childStyle">
                                        <p:cTn id="41" dur="500" fill="hold"/>
                                        <p:tgtEl>
                                          <p:spTgt spid="12"/>
                                        </p:tgtEl>
                                        <p:attrNameLst>
                                          <p:attrName>style.color</p:attrName>
                                        </p:attrNameLst>
                                      </p:cBhvr>
                                      <p:by>
                                        <p:hsl h="7200000" s="0" l="0"/>
                                      </p:by>
                                    </p:animClr>
                                    <p:animClr clrSpc="hsl" dir="cw">
                                      <p:cBhvr>
                                        <p:cTn id="42" dur="500" fill="hold"/>
                                        <p:tgtEl>
                                          <p:spTgt spid="12"/>
                                        </p:tgtEl>
                                        <p:attrNameLst>
                                          <p:attrName>fillcolor</p:attrName>
                                        </p:attrNameLst>
                                      </p:cBhvr>
                                      <p:by>
                                        <p:hsl h="7200000" s="0" l="0"/>
                                      </p:by>
                                    </p:animClr>
                                    <p:animClr clrSpc="hsl" dir="cw">
                                      <p:cBhvr>
                                        <p:cTn id="43" dur="500" fill="hold"/>
                                        <p:tgtEl>
                                          <p:spTgt spid="12"/>
                                        </p:tgtEl>
                                        <p:attrNameLst>
                                          <p:attrName>stroke.color</p:attrName>
                                        </p:attrNameLst>
                                      </p:cBhvr>
                                      <p:by>
                                        <p:hsl h="7200000" s="0" l="0"/>
                                      </p:by>
                                    </p:animClr>
                                    <p:set>
                                      <p:cBhvr>
                                        <p:cTn id="44" dur="500" fill="hold"/>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23" grpId="0" animBg="1"/>
      <p:bldP spid="2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5E38363B-1AED-EEEC-574E-8D5564AEDE44}"/>
            </a:ext>
          </a:extLst>
        </p:cNvPr>
        <p:cNvGrpSpPr/>
        <p:nvPr/>
      </p:nvGrpSpPr>
      <p:grpSpPr>
        <a:xfrm>
          <a:off x="0" y="0"/>
          <a:ext cx="0" cy="0"/>
          <a:chOff x="0" y="0"/>
          <a:chExt cx="0" cy="0"/>
        </a:xfrm>
      </p:grpSpPr>
      <p:sp>
        <p:nvSpPr>
          <p:cNvPr id="50" name="Rounded Rectangle 49">
            <a:extLst>
              <a:ext uri="{FF2B5EF4-FFF2-40B4-BE49-F238E27FC236}">
                <a16:creationId xmlns:a16="http://schemas.microsoft.com/office/drawing/2014/main" id="{C1C53B3E-E508-7118-DB69-392010DB35D0}"/>
              </a:ext>
            </a:extLst>
          </p:cNvPr>
          <p:cNvSpPr/>
          <p:nvPr/>
        </p:nvSpPr>
        <p:spPr>
          <a:xfrm>
            <a:off x="5402192" y="1702622"/>
            <a:ext cx="2304615" cy="187294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1200" b="1">
              <a:solidFill>
                <a:srgbClr val="112756"/>
              </a:solidFill>
              <a:latin typeface="Bogle" panose="020B0503020203060203" pitchFamily="34" charset="77"/>
            </a:endParaRPr>
          </a:p>
        </p:txBody>
      </p:sp>
      <p:sp>
        <p:nvSpPr>
          <p:cNvPr id="64" name="Rounded Rectangle 63">
            <a:extLst>
              <a:ext uri="{FF2B5EF4-FFF2-40B4-BE49-F238E27FC236}">
                <a16:creationId xmlns:a16="http://schemas.microsoft.com/office/drawing/2014/main" id="{F151C94F-A5B9-D702-B102-470807DB02EF}"/>
              </a:ext>
            </a:extLst>
          </p:cNvPr>
          <p:cNvSpPr/>
          <p:nvPr/>
        </p:nvSpPr>
        <p:spPr>
          <a:xfrm>
            <a:off x="5435923" y="3806740"/>
            <a:ext cx="6393094" cy="206464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9" name="Rounded Rectangle 28">
            <a:extLst>
              <a:ext uri="{FF2B5EF4-FFF2-40B4-BE49-F238E27FC236}">
                <a16:creationId xmlns:a16="http://schemas.microsoft.com/office/drawing/2014/main" id="{30B23CFB-9D92-17EE-5527-C84E55BB8290}"/>
              </a:ext>
            </a:extLst>
          </p:cNvPr>
          <p:cNvSpPr/>
          <p:nvPr/>
        </p:nvSpPr>
        <p:spPr>
          <a:xfrm>
            <a:off x="362983" y="1059305"/>
            <a:ext cx="4824747" cy="481208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B244E1C7-1F82-61BA-B238-35FA31634841}"/>
              </a:ext>
            </a:extLst>
          </p:cNvPr>
          <p:cNvSpPr>
            <a:spLocks noGrp="1"/>
          </p:cNvSpPr>
          <p:nvPr>
            <p:ph type="title"/>
          </p:nvPr>
        </p:nvSpPr>
        <p:spPr>
          <a:xfrm>
            <a:off x="348312" y="185718"/>
            <a:ext cx="11013056" cy="552660"/>
          </a:xfrm>
        </p:spPr>
        <p:txBody>
          <a:bodyPr/>
          <a:lstStyle/>
          <a:p>
            <a:r>
              <a:rPr lang="en-US"/>
              <a:t>MyAssistant</a:t>
            </a:r>
            <a:r>
              <a:rPr lang="en-US">
                <a:latin typeface="Oswald" pitchFamily="2" charset="77"/>
              </a:rPr>
              <a:t> </a:t>
            </a:r>
            <a:r>
              <a:rPr lang="en-US">
                <a:solidFill>
                  <a:srgbClr val="FFC021"/>
                </a:solidFill>
                <a:latin typeface="Oswald" pitchFamily="2" charset="77"/>
              </a:rPr>
              <a:t>Overview</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05CBA056-26B1-B1F7-9D08-147C863A572B}"/>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3B88E5B8-4893-5B5A-D745-24A3A0568185}"/>
              </a:ext>
            </a:extLst>
          </p:cNvPr>
          <p:cNvSpPr>
            <a:spLocks noGrp="1"/>
          </p:cNvSpPr>
          <p:nvPr>
            <p:ph type="sldNum" sz="quarter" idx="4"/>
          </p:nvPr>
        </p:nvSpPr>
        <p:spPr/>
        <p:txBody>
          <a:bodyPr/>
          <a:lstStyle/>
          <a:p>
            <a:fld id="{CC016F9F-E390-8549-93F9-91A8D6CA4677}" type="slidenum">
              <a:rPr lang="en-US" smtClean="0"/>
              <a:pPr/>
              <a:t>3</a:t>
            </a:fld>
            <a:endParaRPr lang="en-US"/>
          </a:p>
        </p:txBody>
      </p:sp>
      <p:sp>
        <p:nvSpPr>
          <p:cNvPr id="9" name="TextBox 8">
            <a:extLst>
              <a:ext uri="{FF2B5EF4-FFF2-40B4-BE49-F238E27FC236}">
                <a16:creationId xmlns:a16="http://schemas.microsoft.com/office/drawing/2014/main" id="{89783F65-80C5-0CB1-6EFF-B53ADBD4BD3D}"/>
              </a:ext>
            </a:extLst>
          </p:cNvPr>
          <p:cNvSpPr txBox="1"/>
          <p:nvPr/>
        </p:nvSpPr>
        <p:spPr>
          <a:xfrm>
            <a:off x="773177" y="1196766"/>
            <a:ext cx="4182348" cy="387652"/>
          </a:xfrm>
          <a:prstGeom prst="rect">
            <a:avLst/>
          </a:prstGeom>
          <a:noFill/>
        </p:spPr>
        <p:txBody>
          <a:bodyPr wrap="square" rtlCol="0">
            <a:noAutofit/>
          </a:bodyPr>
          <a:lstStyle/>
          <a:p>
            <a:pPr algn="ctr">
              <a:lnSpc>
                <a:spcPct val="110000"/>
              </a:lnSpc>
              <a:spcBef>
                <a:spcPts val="600"/>
              </a:spcBef>
            </a:pPr>
            <a:r>
              <a:rPr lang="en-US" sz="1600" b="1">
                <a:solidFill>
                  <a:schemeClr val="bg1"/>
                </a:solidFill>
                <a:latin typeface="Bogle" panose="020B0503020203060203" pitchFamily="34" charset="77"/>
              </a:rPr>
              <a:t>Features</a:t>
            </a:r>
            <a:endParaRPr lang="en-US" sz="1600" b="1" spc="0">
              <a:solidFill>
                <a:schemeClr val="bg1"/>
              </a:solidFill>
              <a:latin typeface="Bogle" panose="020B0503020203060203" pitchFamily="34" charset="77"/>
            </a:endParaRPr>
          </a:p>
        </p:txBody>
      </p:sp>
      <p:cxnSp>
        <p:nvCxnSpPr>
          <p:cNvPr id="10" name="Straight Connector 9">
            <a:extLst>
              <a:ext uri="{FF2B5EF4-FFF2-40B4-BE49-F238E27FC236}">
                <a16:creationId xmlns:a16="http://schemas.microsoft.com/office/drawing/2014/main" id="{E5ECECD3-7EBA-D924-9633-3F17B5C2DEAF}"/>
              </a:ext>
            </a:extLst>
          </p:cNvPr>
          <p:cNvCxnSpPr>
            <a:cxnSpLocks/>
          </p:cNvCxnSpPr>
          <p:nvPr/>
        </p:nvCxnSpPr>
        <p:spPr>
          <a:xfrm>
            <a:off x="1883923" y="158441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34DDC07-0A04-5292-3F1A-7AB164AC09C9}"/>
              </a:ext>
            </a:extLst>
          </p:cNvPr>
          <p:cNvGrpSpPr/>
          <p:nvPr/>
        </p:nvGrpSpPr>
        <p:grpSpPr>
          <a:xfrm>
            <a:off x="1039024" y="1790038"/>
            <a:ext cx="3591742" cy="3591896"/>
            <a:chOff x="4917588" y="1021431"/>
            <a:chExt cx="3477112" cy="3437990"/>
          </a:xfrm>
        </p:grpSpPr>
        <p:sp>
          <p:nvSpPr>
            <p:cNvPr id="7" name="Freeform 93">
              <a:extLst>
                <a:ext uri="{FF2B5EF4-FFF2-40B4-BE49-F238E27FC236}">
                  <a16:creationId xmlns:a16="http://schemas.microsoft.com/office/drawing/2014/main" id="{EF62B410-1F42-D9B4-1DD0-5A03417D9B41}"/>
                </a:ext>
              </a:extLst>
            </p:cNvPr>
            <p:cNvSpPr>
              <a:spLocks/>
            </p:cNvSpPr>
            <p:nvPr/>
          </p:nvSpPr>
          <p:spPr bwMode="auto">
            <a:xfrm>
              <a:off x="5221977" y="1021431"/>
              <a:ext cx="1673037" cy="1220712"/>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0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8" y="438"/>
                    <a:pt x="749" y="434"/>
                  </a:cubicBezTo>
                  <a:cubicBezTo>
                    <a:pt x="877" y="216"/>
                    <a:pt x="877" y="216"/>
                    <a:pt x="877" y="216"/>
                  </a:cubicBezTo>
                  <a:cubicBezTo>
                    <a:pt x="750" y="0"/>
                    <a:pt x="750" y="0"/>
                    <a:pt x="750" y="0"/>
                  </a:cubicBezTo>
                  <a:cubicBezTo>
                    <a:pt x="446" y="4"/>
                    <a:pt x="162" y="164"/>
                    <a:pt x="0" y="42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8" name="Freeform 94">
              <a:extLst>
                <a:ext uri="{FF2B5EF4-FFF2-40B4-BE49-F238E27FC236}">
                  <a16:creationId xmlns:a16="http://schemas.microsoft.com/office/drawing/2014/main" id="{DB76DDD5-4AF6-8BD3-92CB-360E94DB93EC}"/>
                </a:ext>
              </a:extLst>
            </p:cNvPr>
            <p:cNvSpPr>
              <a:spLocks/>
            </p:cNvSpPr>
            <p:nvPr/>
          </p:nvSpPr>
          <p:spPr bwMode="auto">
            <a:xfrm>
              <a:off x="6736982" y="1023044"/>
              <a:ext cx="1415026" cy="1253770"/>
            </a:xfrm>
            <a:custGeom>
              <a:avLst/>
              <a:gdLst>
                <a:gd name="T0" fmla="*/ 3 w 742"/>
                <a:gd name="T1" fmla="*/ 0 h 657"/>
                <a:gd name="T2" fmla="*/ 129 w 742"/>
                <a:gd name="T3" fmla="*/ 215 h 657"/>
                <a:gd name="T4" fmla="*/ 0 w 742"/>
                <a:gd name="T5" fmla="*/ 434 h 657"/>
                <a:gd name="T6" fmla="*/ 365 w 742"/>
                <a:gd name="T7" fmla="*/ 655 h 657"/>
                <a:gd name="T8" fmla="*/ 619 w 742"/>
                <a:gd name="T9" fmla="*/ 657 h 657"/>
                <a:gd name="T10" fmla="*/ 742 w 742"/>
                <a:gd name="T11" fmla="*/ 440 h 657"/>
                <a:gd name="T12" fmla="*/ 3 w 742"/>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3" y="0"/>
                  </a:moveTo>
                  <a:cubicBezTo>
                    <a:pt x="129" y="215"/>
                    <a:pt x="129" y="215"/>
                    <a:pt x="129" y="215"/>
                  </a:cubicBezTo>
                  <a:cubicBezTo>
                    <a:pt x="0" y="434"/>
                    <a:pt x="0" y="434"/>
                    <a:pt x="0" y="434"/>
                  </a:cubicBezTo>
                  <a:cubicBezTo>
                    <a:pt x="150" y="445"/>
                    <a:pt x="286" y="527"/>
                    <a:pt x="365" y="655"/>
                  </a:cubicBezTo>
                  <a:cubicBezTo>
                    <a:pt x="619" y="657"/>
                    <a:pt x="619" y="657"/>
                    <a:pt x="619" y="657"/>
                  </a:cubicBezTo>
                  <a:cubicBezTo>
                    <a:pt x="742" y="440"/>
                    <a:pt x="742" y="440"/>
                    <a:pt x="742" y="440"/>
                  </a:cubicBezTo>
                  <a:cubicBezTo>
                    <a:pt x="586" y="178"/>
                    <a:pt x="306" y="12"/>
                    <a:pt x="3" y="0"/>
                  </a:cubicBezTo>
                  <a:close/>
                </a:path>
              </a:pathLst>
            </a:custGeom>
            <a:solidFill>
              <a:srgbClr val="0053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3" name="Freeform 95">
              <a:extLst>
                <a:ext uri="{FF2B5EF4-FFF2-40B4-BE49-F238E27FC236}">
                  <a16:creationId xmlns:a16="http://schemas.microsoft.com/office/drawing/2014/main" id="{439A5A7B-2FA1-A7AF-9E2F-BC0F804BEFAE}"/>
                </a:ext>
              </a:extLst>
            </p:cNvPr>
            <p:cNvSpPr>
              <a:spLocks/>
            </p:cNvSpPr>
            <p:nvPr/>
          </p:nvSpPr>
          <p:spPr bwMode="auto">
            <a:xfrm>
              <a:off x="6456396" y="3238709"/>
              <a:ext cx="1673037" cy="1220712"/>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4" y="477"/>
                    <a:pt x="877" y="220"/>
                  </a:cubicBezTo>
                  <a:cubicBezTo>
                    <a:pt x="628" y="222"/>
                    <a:pt x="628" y="222"/>
                    <a:pt x="628" y="222"/>
                  </a:cubicBezTo>
                  <a:lnTo>
                    <a:pt x="502" y="0"/>
                  </a:lnTo>
                  <a:close/>
                </a:path>
              </a:pathLst>
            </a:custGeom>
            <a:solidFill>
              <a:srgbClr val="FBB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4" name="Freeform 96">
              <a:extLst>
                <a:ext uri="{FF2B5EF4-FFF2-40B4-BE49-F238E27FC236}">
                  <a16:creationId xmlns:a16="http://schemas.microsoft.com/office/drawing/2014/main" id="{B62133B6-1621-0668-0A41-CAD06B0BE551}"/>
                </a:ext>
              </a:extLst>
            </p:cNvPr>
            <p:cNvSpPr>
              <a:spLocks/>
            </p:cNvSpPr>
            <p:nvPr/>
          </p:nvSpPr>
          <p:spPr bwMode="auto">
            <a:xfrm>
              <a:off x="7459412" y="1938981"/>
              <a:ext cx="935288" cy="1644817"/>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39" y="279"/>
                    <a:pt x="56" y="349"/>
                    <a:pt x="56" y="420"/>
                  </a:cubicBezTo>
                  <a:cubicBezTo>
                    <a:pt x="56" y="498"/>
                    <a:pt x="36" y="574"/>
                    <a:pt x="0" y="642"/>
                  </a:cubicBezTo>
                  <a:cubicBezTo>
                    <a:pt x="125" y="862"/>
                    <a:pt x="125" y="862"/>
                    <a:pt x="125" y="862"/>
                  </a:cubicBezTo>
                  <a:lnTo>
                    <a:pt x="375" y="861"/>
                  </a:lnTo>
                  <a:close/>
                </a:path>
              </a:pathLst>
            </a:custGeom>
            <a:solidFill>
              <a:srgbClr val="6CADD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5" name="Freeform 97">
              <a:extLst>
                <a:ext uri="{FF2B5EF4-FFF2-40B4-BE49-F238E27FC236}">
                  <a16:creationId xmlns:a16="http://schemas.microsoft.com/office/drawing/2014/main" id="{3453B661-550D-AA6C-6868-738FD42C1FAE}"/>
                </a:ext>
              </a:extLst>
            </p:cNvPr>
            <p:cNvSpPr>
              <a:spLocks/>
            </p:cNvSpPr>
            <p:nvPr/>
          </p:nvSpPr>
          <p:spPr bwMode="auto">
            <a:xfrm>
              <a:off x="4956710" y="1897054"/>
              <a:ext cx="934482" cy="1644817"/>
            </a:xfrm>
            <a:custGeom>
              <a:avLst/>
              <a:gdLst>
                <a:gd name="T0" fmla="*/ 115 w 490"/>
                <a:gd name="T1" fmla="*/ 2 h 862"/>
                <a:gd name="T2" fmla="*/ 0 w 490"/>
                <a:gd name="T3" fmla="*/ 442 h 862"/>
                <a:gd name="T4" fmla="*/ 103 w 490"/>
                <a:gd name="T5" fmla="*/ 862 h 862"/>
                <a:gd name="T6" fmla="*/ 226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2"/>
                  </a:moveTo>
                  <a:cubicBezTo>
                    <a:pt x="40" y="135"/>
                    <a:pt x="0" y="288"/>
                    <a:pt x="0" y="442"/>
                  </a:cubicBezTo>
                  <a:cubicBezTo>
                    <a:pt x="0" y="589"/>
                    <a:pt x="36" y="733"/>
                    <a:pt x="103" y="862"/>
                  </a:cubicBezTo>
                  <a:cubicBezTo>
                    <a:pt x="226" y="645"/>
                    <a:pt x="226" y="645"/>
                    <a:pt x="226"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2"/>
                  </a:lnTo>
                  <a:close/>
                </a:path>
              </a:pathLst>
            </a:custGeom>
            <a:solidFill>
              <a:srgbClr val="5F8F2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6" name="Freeform 98">
              <a:extLst>
                <a:ext uri="{FF2B5EF4-FFF2-40B4-BE49-F238E27FC236}">
                  <a16:creationId xmlns:a16="http://schemas.microsoft.com/office/drawing/2014/main" id="{5E05CE94-A24D-6B03-E474-FA035FDD7B54}"/>
                </a:ext>
              </a:extLst>
            </p:cNvPr>
            <p:cNvSpPr>
              <a:spLocks/>
            </p:cNvSpPr>
            <p:nvPr/>
          </p:nvSpPr>
          <p:spPr bwMode="auto">
            <a:xfrm>
              <a:off x="5196982" y="3204039"/>
              <a:ext cx="1415833" cy="1253770"/>
            </a:xfrm>
            <a:custGeom>
              <a:avLst/>
              <a:gdLst>
                <a:gd name="T0" fmla="*/ 739 w 742"/>
                <a:gd name="T1" fmla="*/ 657 h 657"/>
                <a:gd name="T2" fmla="*/ 613 w 742"/>
                <a:gd name="T3" fmla="*/ 442 h 657"/>
                <a:gd name="T4" fmla="*/ 742 w 742"/>
                <a:gd name="T5" fmla="*/ 223 h 657"/>
                <a:gd name="T6" fmla="*/ 377 w 742"/>
                <a:gd name="T7" fmla="*/ 2 h 657"/>
                <a:gd name="T8" fmla="*/ 124 w 742"/>
                <a:gd name="T9" fmla="*/ 0 h 657"/>
                <a:gd name="T10" fmla="*/ 0 w 742"/>
                <a:gd name="T11" fmla="*/ 217 h 657"/>
                <a:gd name="T12" fmla="*/ 739 w 742"/>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739" y="657"/>
                  </a:moveTo>
                  <a:cubicBezTo>
                    <a:pt x="613" y="442"/>
                    <a:pt x="613" y="442"/>
                    <a:pt x="613" y="442"/>
                  </a:cubicBezTo>
                  <a:cubicBezTo>
                    <a:pt x="742" y="223"/>
                    <a:pt x="742" y="223"/>
                    <a:pt x="742" y="223"/>
                  </a:cubicBezTo>
                  <a:cubicBezTo>
                    <a:pt x="593" y="212"/>
                    <a:pt x="456" y="130"/>
                    <a:pt x="377" y="2"/>
                  </a:cubicBezTo>
                  <a:cubicBezTo>
                    <a:pt x="124" y="0"/>
                    <a:pt x="124" y="0"/>
                    <a:pt x="124" y="0"/>
                  </a:cubicBezTo>
                  <a:cubicBezTo>
                    <a:pt x="0" y="217"/>
                    <a:pt x="0" y="217"/>
                    <a:pt x="0" y="217"/>
                  </a:cubicBezTo>
                  <a:cubicBezTo>
                    <a:pt x="156" y="479"/>
                    <a:pt x="436" y="645"/>
                    <a:pt x="739" y="657"/>
                  </a:cubicBezTo>
                  <a:close/>
                </a:path>
              </a:pathLst>
            </a:custGeom>
            <a:solidFill>
              <a:srgbClr val="D953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7" name="Rectangle 16">
              <a:extLst>
                <a:ext uri="{FF2B5EF4-FFF2-40B4-BE49-F238E27FC236}">
                  <a16:creationId xmlns:a16="http://schemas.microsoft.com/office/drawing/2014/main" id="{BD184700-1231-4DAC-3255-1C6882867690}"/>
                </a:ext>
              </a:extLst>
            </p:cNvPr>
            <p:cNvSpPr/>
            <p:nvPr/>
          </p:nvSpPr>
          <p:spPr>
            <a:xfrm>
              <a:off x="7002931" y="1278520"/>
              <a:ext cx="976436"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Condensed" pitchFamily="2" charset="0"/>
                  <a:ea typeface="Roboto Condensed" pitchFamily="2" charset="0"/>
                  <a:cs typeface="+mn-cs"/>
                </a:rPr>
                <a:t>1.</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br>
              <a:r>
                <a:rPr lang="en-US" sz="800" b="1">
                  <a:solidFill>
                    <a:prstClr val="white"/>
                  </a:solidFill>
                  <a:latin typeface="Roboto Condensed Light" pitchFamily="2" charset="0"/>
                  <a:ea typeface="Roboto Condensed Light" pitchFamily="2" charset="0"/>
                </a:rPr>
                <a:t>MyAssistant working as a Platform and experiences are building block.</a:t>
              </a:r>
              <a:endParaRPr kumimoji="0" lang="en-US" sz="8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6" name="Rectangle 25">
              <a:extLst>
                <a:ext uri="{FF2B5EF4-FFF2-40B4-BE49-F238E27FC236}">
                  <a16:creationId xmlns:a16="http://schemas.microsoft.com/office/drawing/2014/main" id="{55BA05D1-0D11-17DC-C3D9-71BE49C6C661}"/>
                </a:ext>
              </a:extLst>
            </p:cNvPr>
            <p:cNvSpPr/>
            <p:nvPr/>
          </p:nvSpPr>
          <p:spPr>
            <a:xfrm>
              <a:off x="7569160" y="2621904"/>
              <a:ext cx="760979" cy="683633"/>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lang="en-US" sz="2000" b="1" kern="1200">
                  <a:solidFill>
                    <a:prstClr val="white"/>
                  </a:solidFill>
                  <a:latin typeface="Roboto Condensed" pitchFamily="2" charset="0"/>
                  <a:ea typeface="Roboto Condensed" pitchFamily="2" charset="0"/>
                  <a:cs typeface="+mn-cs"/>
                </a:rPr>
                <a:t>2. </a:t>
              </a:r>
              <a:br>
                <a:rPr lang="en-US" sz="2000" b="1">
                  <a:solidFill>
                    <a:prstClr val="white"/>
                  </a:solidFill>
                  <a:latin typeface="Roboto Condensed" pitchFamily="2" charset="0"/>
                  <a:ea typeface="Roboto Condensed" pitchFamily="2" charset="0"/>
                </a:rPr>
              </a:br>
              <a:r>
                <a:rPr lang="en-US" sz="800" b="1">
                  <a:solidFill>
                    <a:prstClr val="white"/>
                  </a:solidFill>
                  <a:latin typeface="Roboto Condensed Light" pitchFamily="2" charset="0"/>
                  <a:ea typeface="Roboto Condensed Light" pitchFamily="2" charset="0"/>
                </a:rPr>
                <a:t>Support “Bring your Own Experience</a:t>
              </a:r>
              <a:r>
                <a:rPr lang="en-US" sz="1000" b="1">
                  <a:solidFill>
                    <a:prstClr val="white"/>
                  </a:solidFill>
                  <a:latin typeface="Roboto Condensed Light" pitchFamily="2" charset="0"/>
                  <a:ea typeface="Roboto Condensed Light" pitchFamily="2" charset="0"/>
                </a:rPr>
                <a: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33" name="Rectangle 32">
              <a:extLst>
                <a:ext uri="{FF2B5EF4-FFF2-40B4-BE49-F238E27FC236}">
                  <a16:creationId xmlns:a16="http://schemas.microsoft.com/office/drawing/2014/main" id="{0454BDEE-BFBF-B97C-2A7E-8892AFA3295E}"/>
                </a:ext>
              </a:extLst>
            </p:cNvPr>
            <p:cNvSpPr/>
            <p:nvPr/>
          </p:nvSpPr>
          <p:spPr>
            <a:xfrm>
              <a:off x="6680462" y="3583798"/>
              <a:ext cx="888697"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3.</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lang="en-US" sz="1000" b="1">
                  <a:solidFill>
                    <a:prstClr val="white"/>
                  </a:solidFill>
                  <a:latin typeface="Roboto Condensed Light" pitchFamily="2" charset="0"/>
                  <a:ea typeface="Roboto Condensed Light" pitchFamily="2" charset="0"/>
                </a:rPr>
              </a:br>
              <a:r>
                <a:rPr lang="en-US" sz="800" b="1">
                  <a:solidFill>
                    <a:prstClr val="white"/>
                  </a:solidFill>
                  <a:latin typeface="Roboto Condensed Light" pitchFamily="2" charset="0"/>
                  <a:ea typeface="Roboto Condensed Light" pitchFamily="2" charset="0"/>
                </a:rPr>
                <a:t>D</a:t>
              </a:r>
              <a:r>
                <a:rPr kumimoji="0" lang="en-US" sz="800" b="1" i="0" u="none" strike="noStrike" kern="1200" cap="none" spc="0" normalizeH="0" baseline="0" noProof="0" err="1">
                  <a:ln>
                    <a:noFill/>
                  </a:ln>
                  <a:solidFill>
                    <a:prstClr val="white"/>
                  </a:solidFill>
                  <a:effectLst/>
                  <a:uLnTx/>
                  <a:uFillTx/>
                  <a:latin typeface="Roboto Condensed Light" pitchFamily="2" charset="0"/>
                  <a:ea typeface="Roboto Condensed Light" pitchFamily="2" charset="0"/>
                  <a:cs typeface="+mn-cs"/>
                </a:rPr>
                <a:t>esign</a:t>
              </a:r>
              <a:r>
                <a:rPr kumimoji="0" lang="en-US" sz="8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to solve a specific user problem</a:t>
              </a:r>
            </a:p>
          </p:txBody>
        </p:sp>
        <p:sp>
          <p:nvSpPr>
            <p:cNvPr id="34" name="Rectangle 33">
              <a:extLst>
                <a:ext uri="{FF2B5EF4-FFF2-40B4-BE49-F238E27FC236}">
                  <a16:creationId xmlns:a16="http://schemas.microsoft.com/office/drawing/2014/main" id="{957305EF-7F5E-8E1B-A20E-78309B816EF1}"/>
                </a:ext>
              </a:extLst>
            </p:cNvPr>
            <p:cNvSpPr/>
            <p:nvPr/>
          </p:nvSpPr>
          <p:spPr>
            <a:xfrm>
              <a:off x="5454637" y="3374026"/>
              <a:ext cx="904127" cy="760979"/>
            </a:xfrm>
            <a:prstGeom prst="rect">
              <a:avLst/>
            </a:prstGeom>
            <a:noFill/>
            <a:ln w="25400" cap="flat" cmpd="sng" algn="ctr">
              <a:noFill/>
              <a:prstDash val="solid"/>
            </a:ln>
            <a:effectLst/>
          </p:spPr>
          <p:txBody>
            <a:bodyPr spcFirstLastPara="0" vert="horz" wrap="square" lIns="145106" tIns="124143" rIns="145106"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4. </a:t>
              </a:r>
              <a:br>
                <a:rPr lang="en-US" sz="2000" b="1" kern="1200">
                  <a:solidFill>
                    <a:prstClr val="white"/>
                  </a:solidFill>
                  <a:latin typeface="Roboto Condensed" pitchFamily="2" charset="0"/>
                  <a:ea typeface="Roboto Condensed" pitchFamily="2" charset="0"/>
                  <a:cs typeface="+mn-cs"/>
                </a:rPr>
              </a:br>
              <a:r>
                <a:rPr lang="en-US" sz="800" b="1">
                  <a:solidFill>
                    <a:prstClr val="white"/>
                  </a:solidFill>
                  <a:latin typeface="Roboto Condensed Light" pitchFamily="2" charset="0"/>
                  <a:ea typeface="Roboto Condensed Light" pitchFamily="2" charset="0"/>
                </a:rPr>
                <a:t>Market Parity. </a:t>
              </a:r>
              <a:endParaRPr kumimoji="0" lang="en-US" sz="8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35" name="Rectangle 34">
              <a:extLst>
                <a:ext uri="{FF2B5EF4-FFF2-40B4-BE49-F238E27FC236}">
                  <a16:creationId xmlns:a16="http://schemas.microsoft.com/office/drawing/2014/main" id="{E9AAF68D-8D2D-F936-0C89-C7E242DACF51}"/>
                </a:ext>
              </a:extLst>
            </p:cNvPr>
            <p:cNvSpPr/>
            <p:nvPr/>
          </p:nvSpPr>
          <p:spPr>
            <a:xfrm>
              <a:off x="4917588" y="2137624"/>
              <a:ext cx="954162" cy="864305"/>
            </a:xfrm>
            <a:prstGeom prst="rect">
              <a:avLst/>
            </a:prstGeom>
            <a:noFill/>
            <a:ln w="25400" cap="flat" cmpd="sng" algn="ctr">
              <a:noFill/>
              <a:prstDash val="solid"/>
            </a:ln>
            <a:effectLst/>
          </p:spPr>
          <p:txBody>
            <a:bodyPr spcFirstLastPara="0" vert="horz" wrap="square" lIns="152434" tIns="139275" rIns="152434" bIns="139275"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5. </a:t>
              </a:r>
              <a:br>
                <a:rPr lang="en-US" sz="2000" b="1" kern="1200">
                  <a:solidFill>
                    <a:prstClr val="white"/>
                  </a:solidFill>
                  <a:latin typeface="Roboto Condensed" pitchFamily="2" charset="0"/>
                  <a:ea typeface="Roboto Condensed" pitchFamily="2" charset="0"/>
                  <a:cs typeface="+mn-cs"/>
                </a:rPr>
              </a:br>
              <a:r>
                <a:rPr lang="en-US" sz="800" b="1">
                  <a:solidFill>
                    <a:prstClr val="white"/>
                  </a:solidFill>
                  <a:latin typeface="Roboto Condensed Light" pitchFamily="2" charset="0"/>
                  <a:ea typeface="Roboto Condensed Light" pitchFamily="2" charset="0"/>
                </a:rPr>
                <a:t>Role Based enablement.</a:t>
              </a:r>
              <a:endParaRPr kumimoji="0" lang="en-US" sz="8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36" name="Rectangle 35">
              <a:extLst>
                <a:ext uri="{FF2B5EF4-FFF2-40B4-BE49-F238E27FC236}">
                  <a16:creationId xmlns:a16="http://schemas.microsoft.com/office/drawing/2014/main" id="{E1B2E7E1-2BE7-0F61-2ED2-24AB1AA7FD08}"/>
                </a:ext>
              </a:extLst>
            </p:cNvPr>
            <p:cNvSpPr/>
            <p:nvPr/>
          </p:nvSpPr>
          <p:spPr>
            <a:xfrm>
              <a:off x="5614447" y="1164001"/>
              <a:ext cx="1003234"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6. </a:t>
              </a:r>
              <a:br>
                <a:rPr lang="en-US" sz="2000" b="1" kern="1200">
                  <a:solidFill>
                    <a:prstClr val="white"/>
                  </a:solidFill>
                  <a:latin typeface="Roboto Condensed" pitchFamily="2" charset="0"/>
                  <a:ea typeface="Roboto Condensed" pitchFamily="2" charset="0"/>
                  <a:cs typeface="+mn-cs"/>
                </a:rPr>
              </a:br>
              <a:r>
                <a:rPr lang="en-US" sz="800" b="1">
                  <a:solidFill>
                    <a:prstClr val="white"/>
                  </a:solidFill>
                  <a:latin typeface="Roboto Condensed Light" pitchFamily="2" charset="0"/>
                  <a:ea typeface="Roboto Condensed Light" pitchFamily="2" charset="0"/>
                </a:rPr>
                <a:t>Operate Independently</a:t>
              </a:r>
              <a:endParaRPr kumimoji="0" lang="en-US" sz="8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grpSp>
      <p:sp>
        <p:nvSpPr>
          <p:cNvPr id="52" name="Freeform 6" descr="A close-up of a logo  Description automatically generated">
            <a:extLst>
              <a:ext uri="{FF2B5EF4-FFF2-40B4-BE49-F238E27FC236}">
                <a16:creationId xmlns:a16="http://schemas.microsoft.com/office/drawing/2014/main" id="{5BC3031F-D3B7-78F0-B11C-6E63971ED4BF}"/>
              </a:ext>
            </a:extLst>
          </p:cNvPr>
          <p:cNvSpPr/>
          <p:nvPr/>
        </p:nvSpPr>
        <p:spPr>
          <a:xfrm>
            <a:off x="6787473" y="4385175"/>
            <a:ext cx="734613" cy="734249"/>
          </a:xfrm>
          <a:custGeom>
            <a:avLst/>
            <a:gdLst/>
            <a:ahLst/>
            <a:cxnLst/>
            <a:rect l="l" t="t" r="r" b="b"/>
            <a:pathLst>
              <a:path w="864428" h="864000">
                <a:moveTo>
                  <a:pt x="0" y="0"/>
                </a:moveTo>
                <a:lnTo>
                  <a:pt x="864428" y="0"/>
                </a:lnTo>
                <a:lnTo>
                  <a:pt x="864428" y="864000"/>
                </a:lnTo>
                <a:lnTo>
                  <a:pt x="0" y="864000"/>
                </a:lnTo>
                <a:lnTo>
                  <a:pt x="0" y="0"/>
                </a:lnTo>
                <a:close/>
              </a:path>
            </a:pathLst>
          </a:custGeom>
          <a:blipFill>
            <a:blip r:embed="rId4"/>
            <a:stretch>
              <a:fillRect l="-30333" t="-30808" r="-157544" b="-31203"/>
            </a:stretch>
          </a:blipFill>
        </p:spPr>
        <p:txBody>
          <a:bodyPr/>
          <a:lstStyle/>
          <a:p>
            <a:endParaRPr lang="en-US"/>
          </a:p>
        </p:txBody>
      </p:sp>
      <p:sp>
        <p:nvSpPr>
          <p:cNvPr id="53" name="Freeform 7">
            <a:extLst>
              <a:ext uri="{FF2B5EF4-FFF2-40B4-BE49-F238E27FC236}">
                <a16:creationId xmlns:a16="http://schemas.microsoft.com/office/drawing/2014/main" id="{DA0D806E-BA81-1A18-FFAF-506C53B3B56A}"/>
              </a:ext>
            </a:extLst>
          </p:cNvPr>
          <p:cNvSpPr/>
          <p:nvPr/>
        </p:nvSpPr>
        <p:spPr>
          <a:xfrm>
            <a:off x="8012316" y="4585440"/>
            <a:ext cx="555458" cy="555458"/>
          </a:xfrm>
          <a:custGeom>
            <a:avLst/>
            <a:gdLst/>
            <a:ahLst/>
            <a:cxnLst/>
            <a:rect l="l" t="t" r="r" b="b"/>
            <a:pathLst>
              <a:path w="555458" h="555458">
                <a:moveTo>
                  <a:pt x="0" y="0"/>
                </a:moveTo>
                <a:lnTo>
                  <a:pt x="555459" y="0"/>
                </a:lnTo>
                <a:lnTo>
                  <a:pt x="555459" y="555459"/>
                </a:lnTo>
                <a:lnTo>
                  <a:pt x="0" y="555459"/>
                </a:lnTo>
                <a:lnTo>
                  <a:pt x="0" y="0"/>
                </a:lnTo>
                <a:close/>
              </a:path>
            </a:pathLst>
          </a:custGeom>
          <a:blipFill>
            <a:blip r:embed="rId5"/>
            <a:stretch>
              <a:fillRect/>
            </a:stretch>
          </a:blipFill>
        </p:spPr>
        <p:txBody>
          <a:bodyPr/>
          <a:lstStyle/>
          <a:p>
            <a:endParaRPr lang="en-US"/>
          </a:p>
        </p:txBody>
      </p:sp>
      <p:sp>
        <p:nvSpPr>
          <p:cNvPr id="54" name="Freeform 8" descr="A blue green and yellow swirl  Description automatically generated">
            <a:extLst>
              <a:ext uri="{FF2B5EF4-FFF2-40B4-BE49-F238E27FC236}">
                <a16:creationId xmlns:a16="http://schemas.microsoft.com/office/drawing/2014/main" id="{FD8CC399-61D3-D87B-D307-715E2846D166}"/>
              </a:ext>
            </a:extLst>
          </p:cNvPr>
          <p:cNvSpPr/>
          <p:nvPr/>
        </p:nvSpPr>
        <p:spPr>
          <a:xfrm>
            <a:off x="8641430" y="4596583"/>
            <a:ext cx="585832" cy="569405"/>
          </a:xfrm>
          <a:custGeom>
            <a:avLst/>
            <a:gdLst/>
            <a:ahLst/>
            <a:cxnLst/>
            <a:rect l="l" t="t" r="r" b="b"/>
            <a:pathLst>
              <a:path w="544366" h="546552">
                <a:moveTo>
                  <a:pt x="0" y="0"/>
                </a:moveTo>
                <a:lnTo>
                  <a:pt x="544366" y="0"/>
                </a:lnTo>
                <a:lnTo>
                  <a:pt x="544366" y="546552"/>
                </a:lnTo>
                <a:lnTo>
                  <a:pt x="0" y="546552"/>
                </a:lnTo>
                <a:lnTo>
                  <a:pt x="0" y="0"/>
                </a:lnTo>
                <a:close/>
              </a:path>
            </a:pathLst>
          </a:custGeom>
          <a:blipFill>
            <a:blip r:embed="rId6"/>
            <a:stretch>
              <a:fillRect t="-100" b="-100"/>
            </a:stretch>
          </a:blipFill>
        </p:spPr>
        <p:txBody>
          <a:bodyPr/>
          <a:lstStyle/>
          <a:p>
            <a:endParaRPr lang="en-US"/>
          </a:p>
        </p:txBody>
      </p:sp>
      <p:sp>
        <p:nvSpPr>
          <p:cNvPr id="55" name="Freeform 9">
            <a:extLst>
              <a:ext uri="{FF2B5EF4-FFF2-40B4-BE49-F238E27FC236}">
                <a16:creationId xmlns:a16="http://schemas.microsoft.com/office/drawing/2014/main" id="{53D3B4D4-64DA-FAA0-848A-2D4E2C0ED92E}"/>
              </a:ext>
            </a:extLst>
          </p:cNvPr>
          <p:cNvSpPr/>
          <p:nvPr/>
        </p:nvSpPr>
        <p:spPr>
          <a:xfrm>
            <a:off x="9475455" y="4432878"/>
            <a:ext cx="691521" cy="714756"/>
          </a:xfrm>
          <a:custGeom>
            <a:avLst/>
            <a:gdLst/>
            <a:ahLst/>
            <a:cxnLst/>
            <a:rect l="l" t="t" r="r" b="b"/>
            <a:pathLst>
              <a:path w="839264" h="839264">
                <a:moveTo>
                  <a:pt x="0" y="0"/>
                </a:moveTo>
                <a:lnTo>
                  <a:pt x="839264" y="0"/>
                </a:lnTo>
                <a:lnTo>
                  <a:pt x="839264" y="839263"/>
                </a:lnTo>
                <a:lnTo>
                  <a:pt x="0" y="839263"/>
                </a:lnTo>
                <a:lnTo>
                  <a:pt x="0" y="0"/>
                </a:lnTo>
                <a:close/>
              </a:path>
            </a:pathLst>
          </a:custGeom>
          <a:blipFill>
            <a:blip r:embed="rId7"/>
            <a:stretch>
              <a:fillRect/>
            </a:stretch>
          </a:blipFill>
        </p:spPr>
        <p:txBody>
          <a:bodyPr/>
          <a:lstStyle/>
          <a:p>
            <a:endParaRPr lang="en-US"/>
          </a:p>
        </p:txBody>
      </p:sp>
      <p:sp>
        <p:nvSpPr>
          <p:cNvPr id="56" name="Freeform 10">
            <a:extLst>
              <a:ext uri="{FF2B5EF4-FFF2-40B4-BE49-F238E27FC236}">
                <a16:creationId xmlns:a16="http://schemas.microsoft.com/office/drawing/2014/main" id="{8E75BD44-68D6-0B01-20A5-C1F150C2B524}"/>
              </a:ext>
            </a:extLst>
          </p:cNvPr>
          <p:cNvSpPr/>
          <p:nvPr/>
        </p:nvSpPr>
        <p:spPr>
          <a:xfrm>
            <a:off x="10469674" y="4608430"/>
            <a:ext cx="515837" cy="515837"/>
          </a:xfrm>
          <a:custGeom>
            <a:avLst/>
            <a:gdLst/>
            <a:ahLst/>
            <a:cxnLst/>
            <a:rect l="l" t="t" r="r" b="b"/>
            <a:pathLst>
              <a:path w="515837" h="515837">
                <a:moveTo>
                  <a:pt x="0" y="0"/>
                </a:moveTo>
                <a:lnTo>
                  <a:pt x="515837" y="0"/>
                </a:lnTo>
                <a:lnTo>
                  <a:pt x="515837" y="515836"/>
                </a:lnTo>
                <a:lnTo>
                  <a:pt x="0" y="515836"/>
                </a:lnTo>
                <a:lnTo>
                  <a:pt x="0" y="0"/>
                </a:lnTo>
                <a:close/>
              </a:path>
            </a:pathLst>
          </a:custGeom>
          <a:blipFill>
            <a:blip r:embed="rId8"/>
            <a:stretch>
              <a:fillRect/>
            </a:stretch>
          </a:blipFill>
        </p:spPr>
        <p:txBody>
          <a:bodyPr/>
          <a:lstStyle/>
          <a:p>
            <a:endParaRPr lang="en-US"/>
          </a:p>
        </p:txBody>
      </p:sp>
      <p:sp>
        <p:nvSpPr>
          <p:cNvPr id="57" name="Freeform 11">
            <a:extLst>
              <a:ext uri="{FF2B5EF4-FFF2-40B4-BE49-F238E27FC236}">
                <a16:creationId xmlns:a16="http://schemas.microsoft.com/office/drawing/2014/main" id="{4D8D7A82-6F22-5886-8768-44ADB77E8682}"/>
              </a:ext>
            </a:extLst>
          </p:cNvPr>
          <p:cNvSpPr/>
          <p:nvPr/>
        </p:nvSpPr>
        <p:spPr>
          <a:xfrm>
            <a:off x="11074657" y="4596583"/>
            <a:ext cx="567615" cy="567615"/>
          </a:xfrm>
          <a:custGeom>
            <a:avLst/>
            <a:gdLst/>
            <a:ahLst/>
            <a:cxnLst/>
            <a:rect l="l" t="t" r="r" b="b"/>
            <a:pathLst>
              <a:path w="661388" h="661388">
                <a:moveTo>
                  <a:pt x="0" y="0"/>
                </a:moveTo>
                <a:lnTo>
                  <a:pt x="661388" y="0"/>
                </a:lnTo>
                <a:lnTo>
                  <a:pt x="661388" y="661388"/>
                </a:lnTo>
                <a:lnTo>
                  <a:pt x="0" y="661388"/>
                </a:lnTo>
                <a:lnTo>
                  <a:pt x="0" y="0"/>
                </a:lnTo>
                <a:close/>
              </a:path>
            </a:pathLst>
          </a:custGeom>
          <a:blipFill>
            <a:blip r:embed="rId9"/>
            <a:stretch>
              <a:fillRect/>
            </a:stretch>
          </a:blipFill>
        </p:spPr>
        <p:txBody>
          <a:bodyPr/>
          <a:lstStyle/>
          <a:p>
            <a:endParaRPr lang="en-US"/>
          </a:p>
        </p:txBody>
      </p:sp>
      <p:sp>
        <p:nvSpPr>
          <p:cNvPr id="58" name="Freeform 13" descr="A green stick figure in a circle  Description automatically generated">
            <a:extLst>
              <a:ext uri="{FF2B5EF4-FFF2-40B4-BE49-F238E27FC236}">
                <a16:creationId xmlns:a16="http://schemas.microsoft.com/office/drawing/2014/main" id="{B5237B76-91E5-93B4-8C12-FBB2DC25FF56}"/>
              </a:ext>
            </a:extLst>
          </p:cNvPr>
          <p:cNvSpPr/>
          <p:nvPr/>
        </p:nvSpPr>
        <p:spPr>
          <a:xfrm>
            <a:off x="5608528" y="4334314"/>
            <a:ext cx="778322" cy="778322"/>
          </a:xfrm>
          <a:custGeom>
            <a:avLst/>
            <a:gdLst/>
            <a:ahLst/>
            <a:cxnLst/>
            <a:rect l="l" t="t" r="r" b="b"/>
            <a:pathLst>
              <a:path w="864000" h="864000">
                <a:moveTo>
                  <a:pt x="0" y="0"/>
                </a:moveTo>
                <a:lnTo>
                  <a:pt x="864000" y="0"/>
                </a:lnTo>
                <a:lnTo>
                  <a:pt x="864000" y="864000"/>
                </a:lnTo>
                <a:lnTo>
                  <a:pt x="0" y="864000"/>
                </a:lnTo>
                <a:lnTo>
                  <a:pt x="0" y="0"/>
                </a:lnTo>
                <a:close/>
              </a:path>
            </a:pathLst>
          </a:custGeom>
          <a:blipFill>
            <a:blip r:embed="rId10"/>
            <a:stretch>
              <a:fillRect/>
            </a:stretch>
          </a:blipFill>
        </p:spPr>
        <p:txBody>
          <a:bodyPr/>
          <a:lstStyle/>
          <a:p>
            <a:endParaRPr lang="en-US"/>
          </a:p>
        </p:txBody>
      </p:sp>
      <p:sp>
        <p:nvSpPr>
          <p:cNvPr id="59" name="TextBox 49">
            <a:extLst>
              <a:ext uri="{FF2B5EF4-FFF2-40B4-BE49-F238E27FC236}">
                <a16:creationId xmlns:a16="http://schemas.microsoft.com/office/drawing/2014/main" id="{85D92179-6566-2B64-02C4-25F0F3678A84}"/>
              </a:ext>
            </a:extLst>
          </p:cNvPr>
          <p:cNvSpPr txBox="1"/>
          <p:nvPr/>
        </p:nvSpPr>
        <p:spPr>
          <a:xfrm>
            <a:off x="5648967" y="5230821"/>
            <a:ext cx="768261" cy="269882"/>
          </a:xfrm>
          <a:prstGeom prst="rect">
            <a:avLst/>
          </a:prstGeom>
        </p:spPr>
        <p:txBody>
          <a:bodyPr wrap="square" lIns="0" tIns="0" rIns="0" bIns="0" rtlCol="0" anchor="t">
            <a:spAutoFit/>
          </a:bodyPr>
          <a:lstStyle/>
          <a:p>
            <a:pPr algn="l">
              <a:lnSpc>
                <a:spcPts val="2362"/>
              </a:lnSpc>
            </a:pPr>
            <a:r>
              <a:rPr lang="en-US" sz="1200" spc="-3">
                <a:solidFill>
                  <a:srgbClr val="00FA00"/>
                </a:solidFill>
                <a:latin typeface="IBM Plex Sans Condensed"/>
                <a:ea typeface="IBM Plex Sans Condensed"/>
                <a:cs typeface="IBM Plex Sans Condensed"/>
                <a:sym typeface="IBM Plex Sans Condensed"/>
              </a:rPr>
              <a:t>Standalone </a:t>
            </a:r>
          </a:p>
        </p:txBody>
      </p:sp>
      <p:sp>
        <p:nvSpPr>
          <p:cNvPr id="60" name="TextBox 50">
            <a:extLst>
              <a:ext uri="{FF2B5EF4-FFF2-40B4-BE49-F238E27FC236}">
                <a16:creationId xmlns:a16="http://schemas.microsoft.com/office/drawing/2014/main" id="{DC301C56-F4D0-0FCA-1910-E69FE13C0F98}"/>
              </a:ext>
            </a:extLst>
          </p:cNvPr>
          <p:cNvSpPr txBox="1"/>
          <p:nvPr/>
        </p:nvSpPr>
        <p:spPr>
          <a:xfrm>
            <a:off x="6796579" y="5165988"/>
            <a:ext cx="910228" cy="532775"/>
          </a:xfrm>
          <a:prstGeom prst="rect">
            <a:avLst/>
          </a:prstGeom>
        </p:spPr>
        <p:txBody>
          <a:bodyPr wrap="square" lIns="0" tIns="0" rIns="0" bIns="0" rtlCol="0" anchor="t">
            <a:spAutoFit/>
          </a:bodyPr>
          <a:lstStyle/>
          <a:p>
            <a:pPr algn="l">
              <a:lnSpc>
                <a:spcPts val="2168"/>
              </a:lnSpc>
            </a:pPr>
            <a:r>
              <a:rPr lang="en-US" sz="1200" spc="-3" err="1">
                <a:solidFill>
                  <a:srgbClr val="00FA00"/>
                </a:solidFill>
                <a:latin typeface="IBM Plex Sans Condensed"/>
                <a:ea typeface="IBM Plex Sans Condensed"/>
                <a:cs typeface="IBM Plex Sans Condensed"/>
                <a:sym typeface="IBM Plex Sans Condensed"/>
              </a:rPr>
              <a:t>Me@Campus</a:t>
            </a:r>
            <a:r>
              <a:rPr lang="en-US" sz="1200" spc="-3">
                <a:solidFill>
                  <a:srgbClr val="00FA00"/>
                </a:solidFill>
                <a:latin typeface="IBM Plex Sans Condensed"/>
                <a:ea typeface="IBM Plex Sans Condensed"/>
                <a:cs typeface="IBM Plex Sans Condensed"/>
                <a:sym typeface="IBM Plex Sans Condensed"/>
              </a:rPr>
              <a:t>,</a:t>
            </a:r>
          </a:p>
          <a:p>
            <a:pPr algn="l">
              <a:lnSpc>
                <a:spcPts val="2168"/>
              </a:lnSpc>
            </a:pPr>
            <a:r>
              <a:rPr lang="en-US" sz="1200" spc="-3">
                <a:solidFill>
                  <a:srgbClr val="00FA00"/>
                </a:solidFill>
                <a:latin typeface="IBM Plex Sans Condensed"/>
                <a:ea typeface="IBM Plex Sans Condensed"/>
                <a:cs typeface="IBM Plex Sans Condensed"/>
                <a:sym typeface="IBM Plex Sans Condensed"/>
              </a:rPr>
              <a:t> </a:t>
            </a:r>
            <a:r>
              <a:rPr lang="en-US" sz="1200" spc="-3" err="1">
                <a:solidFill>
                  <a:srgbClr val="00FA00"/>
                </a:solidFill>
                <a:latin typeface="IBM Plex Sans Condensed"/>
                <a:ea typeface="IBM Plex Sans Condensed"/>
                <a:cs typeface="IBM Plex Sans Condensed"/>
                <a:sym typeface="IBM Plex Sans Condensed"/>
              </a:rPr>
              <a:t>Me@Sams</a:t>
            </a:r>
            <a:endParaRPr lang="en-US" sz="1200" spc="-3">
              <a:solidFill>
                <a:srgbClr val="00FA00"/>
              </a:solidFill>
              <a:latin typeface="IBM Plex Sans Condensed"/>
              <a:ea typeface="IBM Plex Sans Condensed"/>
              <a:cs typeface="IBM Plex Sans Condensed"/>
              <a:sym typeface="IBM Plex Sans Condensed"/>
            </a:endParaRPr>
          </a:p>
        </p:txBody>
      </p:sp>
      <p:sp>
        <p:nvSpPr>
          <p:cNvPr id="61" name="TextBox 51">
            <a:extLst>
              <a:ext uri="{FF2B5EF4-FFF2-40B4-BE49-F238E27FC236}">
                <a16:creationId xmlns:a16="http://schemas.microsoft.com/office/drawing/2014/main" id="{55ED7F08-BA90-7D06-1539-F8C99D10C49C}"/>
              </a:ext>
            </a:extLst>
          </p:cNvPr>
          <p:cNvSpPr txBox="1"/>
          <p:nvPr/>
        </p:nvSpPr>
        <p:spPr>
          <a:xfrm>
            <a:off x="8079879" y="5263995"/>
            <a:ext cx="1290142" cy="250646"/>
          </a:xfrm>
          <a:prstGeom prst="rect">
            <a:avLst/>
          </a:prstGeom>
        </p:spPr>
        <p:txBody>
          <a:bodyPr wrap="square" lIns="0" tIns="0" rIns="0" bIns="0" rtlCol="0" anchor="t">
            <a:spAutoFit/>
          </a:bodyPr>
          <a:lstStyle/>
          <a:p>
            <a:pPr algn="l">
              <a:lnSpc>
                <a:spcPts val="2168"/>
              </a:lnSpc>
            </a:pPr>
            <a:r>
              <a:rPr lang="en-US" sz="1200" spc="-3">
                <a:solidFill>
                  <a:srgbClr val="00FA00"/>
                </a:solidFill>
                <a:latin typeface="IBM Plex Sans Condensed"/>
                <a:ea typeface="IBM Plex Sans Condensed"/>
                <a:cs typeface="IBM Plex Sans Condensed"/>
                <a:sym typeface="IBM Plex Sans Condensed"/>
              </a:rPr>
              <a:t>Browser Extension</a:t>
            </a:r>
          </a:p>
        </p:txBody>
      </p:sp>
      <p:sp>
        <p:nvSpPr>
          <p:cNvPr id="62" name="TextBox 52">
            <a:extLst>
              <a:ext uri="{FF2B5EF4-FFF2-40B4-BE49-F238E27FC236}">
                <a16:creationId xmlns:a16="http://schemas.microsoft.com/office/drawing/2014/main" id="{350901B8-BAB2-2314-0CF5-AD4E3D00A7C3}"/>
              </a:ext>
            </a:extLst>
          </p:cNvPr>
          <p:cNvSpPr txBox="1"/>
          <p:nvPr/>
        </p:nvSpPr>
        <p:spPr>
          <a:xfrm>
            <a:off x="9439898" y="5254928"/>
            <a:ext cx="1043256" cy="250646"/>
          </a:xfrm>
          <a:prstGeom prst="rect">
            <a:avLst/>
          </a:prstGeom>
        </p:spPr>
        <p:txBody>
          <a:bodyPr wrap="square" lIns="0" tIns="0" rIns="0" bIns="0" rtlCol="0" anchor="t">
            <a:spAutoFit/>
          </a:bodyPr>
          <a:lstStyle/>
          <a:p>
            <a:pPr algn="l">
              <a:lnSpc>
                <a:spcPts val="2168"/>
              </a:lnSpc>
            </a:pPr>
            <a:r>
              <a:rPr lang="en-US" sz="1200" spc="-3">
                <a:solidFill>
                  <a:srgbClr val="00FA00"/>
                </a:solidFill>
                <a:latin typeface="IBM Plex Sans Condensed"/>
                <a:ea typeface="IBM Plex Sans Condensed"/>
                <a:cs typeface="IBM Plex Sans Condensed"/>
                <a:sym typeface="IBM Plex Sans Condensed"/>
              </a:rPr>
              <a:t>Outlook </a:t>
            </a:r>
            <a:r>
              <a:rPr lang="en-US" sz="1200" spc="-3" err="1">
                <a:solidFill>
                  <a:srgbClr val="00FA00"/>
                </a:solidFill>
                <a:latin typeface="IBM Plex Sans Condensed"/>
                <a:ea typeface="IBM Plex Sans Condensed"/>
                <a:cs typeface="IBM Plex Sans Condensed"/>
                <a:sym typeface="IBM Plex Sans Condensed"/>
              </a:rPr>
              <a:t>Addin</a:t>
            </a:r>
            <a:r>
              <a:rPr lang="en-US" sz="1200" spc="-3">
                <a:solidFill>
                  <a:srgbClr val="00FA00"/>
                </a:solidFill>
                <a:latin typeface="IBM Plex Sans Condensed"/>
                <a:ea typeface="IBM Plex Sans Condensed"/>
                <a:cs typeface="IBM Plex Sans Condensed"/>
                <a:sym typeface="IBM Plex Sans Condensed"/>
              </a:rPr>
              <a:t>*</a:t>
            </a:r>
          </a:p>
        </p:txBody>
      </p:sp>
      <p:sp>
        <p:nvSpPr>
          <p:cNvPr id="63" name="TextBox 53">
            <a:extLst>
              <a:ext uri="{FF2B5EF4-FFF2-40B4-BE49-F238E27FC236}">
                <a16:creationId xmlns:a16="http://schemas.microsoft.com/office/drawing/2014/main" id="{FCDC20AB-A6CD-5A79-CC7A-CD65F0E1FEC3}"/>
              </a:ext>
            </a:extLst>
          </p:cNvPr>
          <p:cNvSpPr txBox="1"/>
          <p:nvPr/>
        </p:nvSpPr>
        <p:spPr>
          <a:xfrm>
            <a:off x="10675776" y="5254928"/>
            <a:ext cx="1153241" cy="250646"/>
          </a:xfrm>
          <a:prstGeom prst="rect">
            <a:avLst/>
          </a:prstGeom>
        </p:spPr>
        <p:txBody>
          <a:bodyPr wrap="square" lIns="0" tIns="0" rIns="0" bIns="0" rtlCol="0" anchor="t">
            <a:spAutoFit/>
          </a:bodyPr>
          <a:lstStyle/>
          <a:p>
            <a:pPr algn="l">
              <a:lnSpc>
                <a:spcPts val="2168"/>
              </a:lnSpc>
            </a:pPr>
            <a:r>
              <a:rPr lang="en-US" sz="1200" spc="-3">
                <a:solidFill>
                  <a:srgbClr val="00FA00"/>
                </a:solidFill>
                <a:latin typeface="IBM Plex Sans Condensed"/>
                <a:ea typeface="IBM Plex Sans Condensed"/>
                <a:cs typeface="IBM Plex Sans Condensed"/>
                <a:sym typeface="IBM Plex Sans Condensed"/>
              </a:rPr>
              <a:t>Teams and Slack</a:t>
            </a:r>
          </a:p>
        </p:txBody>
      </p:sp>
      <p:sp>
        <p:nvSpPr>
          <p:cNvPr id="90" name="TextBox 89">
            <a:extLst>
              <a:ext uri="{FF2B5EF4-FFF2-40B4-BE49-F238E27FC236}">
                <a16:creationId xmlns:a16="http://schemas.microsoft.com/office/drawing/2014/main" id="{3BA668A1-4D9B-ABA6-C0DE-C7DDBEDC71C5}"/>
              </a:ext>
            </a:extLst>
          </p:cNvPr>
          <p:cNvSpPr txBox="1"/>
          <p:nvPr/>
        </p:nvSpPr>
        <p:spPr>
          <a:xfrm>
            <a:off x="6062236" y="3864625"/>
            <a:ext cx="2232406" cy="264902"/>
          </a:xfrm>
          <a:prstGeom prst="rect">
            <a:avLst/>
          </a:prstGeom>
          <a:noFill/>
        </p:spPr>
        <p:txBody>
          <a:bodyPr wrap="square" rtlCol="0">
            <a:noAutofit/>
          </a:bodyPr>
          <a:lstStyle/>
          <a:p>
            <a:pPr algn="ctr">
              <a:lnSpc>
                <a:spcPct val="110000"/>
              </a:lnSpc>
              <a:spcBef>
                <a:spcPts val="600"/>
              </a:spcBef>
            </a:pPr>
            <a:r>
              <a:rPr lang="en-US" sz="1600" b="1">
                <a:solidFill>
                  <a:schemeClr val="bg1"/>
                </a:solidFill>
                <a:latin typeface="Bogle" panose="020B0503020203060203" pitchFamily="34" charset="77"/>
              </a:rPr>
              <a:t>Channels</a:t>
            </a:r>
            <a:endParaRPr lang="en-US" sz="1600" b="1" spc="0">
              <a:solidFill>
                <a:schemeClr val="bg1"/>
              </a:solidFill>
              <a:latin typeface="Bogle" panose="020B0503020203060203" pitchFamily="34" charset="77"/>
            </a:endParaRPr>
          </a:p>
        </p:txBody>
      </p:sp>
      <p:cxnSp>
        <p:nvCxnSpPr>
          <p:cNvPr id="91" name="Straight Connector 90">
            <a:extLst>
              <a:ext uri="{FF2B5EF4-FFF2-40B4-BE49-F238E27FC236}">
                <a16:creationId xmlns:a16="http://schemas.microsoft.com/office/drawing/2014/main" id="{2212EC8F-ABE5-0B9D-DC79-0548E12F3A9B}"/>
              </a:ext>
            </a:extLst>
          </p:cNvPr>
          <p:cNvCxnSpPr>
            <a:cxnSpLocks/>
          </p:cNvCxnSpPr>
          <p:nvPr/>
        </p:nvCxnSpPr>
        <p:spPr>
          <a:xfrm>
            <a:off x="6563845" y="4209970"/>
            <a:ext cx="1229187" cy="1"/>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3F19674-882E-8807-48E0-15A5DE1613EE}"/>
              </a:ext>
            </a:extLst>
          </p:cNvPr>
          <p:cNvSpPr txBox="1"/>
          <p:nvPr/>
        </p:nvSpPr>
        <p:spPr>
          <a:xfrm>
            <a:off x="5795375" y="919617"/>
            <a:ext cx="4932217" cy="646331"/>
          </a:xfrm>
          <a:prstGeom prst="rect">
            <a:avLst/>
          </a:prstGeom>
          <a:noFill/>
        </p:spPr>
        <p:txBody>
          <a:bodyPr wrap="square" rtlCol="0">
            <a:spAutoFit/>
          </a:bodyPr>
          <a:lstStyle/>
          <a:p>
            <a:r>
              <a:rPr lang="en-US" sz="1200" b="0">
                <a:solidFill>
                  <a:srgbClr val="00FA00"/>
                </a:solidFill>
                <a:latin typeface="Bogle" panose="020B0503020203060203" pitchFamily="34" charset="0"/>
              </a:rPr>
              <a:t>Internally managed Gen AI Platform to drive Associate Productivity for 2.1 million Walmart associates.</a:t>
            </a:r>
            <a:endParaRPr lang="en-US" sz="1200">
              <a:solidFill>
                <a:srgbClr val="00FA00"/>
              </a:solidFill>
            </a:endParaRPr>
          </a:p>
          <a:p>
            <a:endParaRPr lang="en-US" sz="1200"/>
          </a:p>
        </p:txBody>
      </p:sp>
      <p:pic>
        <p:nvPicPr>
          <p:cNvPr id="47" name="Picture 46" descr="A close-up of a logo&#10;&#10;Description automatically generated">
            <a:extLst>
              <a:ext uri="{FF2B5EF4-FFF2-40B4-BE49-F238E27FC236}">
                <a16:creationId xmlns:a16="http://schemas.microsoft.com/office/drawing/2014/main" id="{47832681-6F4E-9C47-E3C3-60CC1B05BB08}"/>
              </a:ext>
            </a:extLst>
          </p:cNvPr>
          <p:cNvPicPr>
            <a:picLocks noChangeAspect="1"/>
          </p:cNvPicPr>
          <p:nvPr/>
        </p:nvPicPr>
        <p:blipFill rotWithShape="1">
          <a:blip r:embed="rId11">
            <a:extLst>
              <a:ext uri="{28A0092B-C50C-407E-A947-70E740481C1C}">
                <a14:useLocalDpi xmlns:a14="http://schemas.microsoft.com/office/drawing/2010/main" val="0"/>
              </a:ext>
            </a:extLst>
          </a:blip>
          <a:srcRect l="55425" t="19643" r="11023" b="20738"/>
          <a:stretch/>
        </p:blipFill>
        <p:spPr>
          <a:xfrm>
            <a:off x="4796327" y="671886"/>
            <a:ext cx="880338" cy="8799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blurRad="6350" stA="50000" endA="300" endPos="55000" dir="5400000" sy="-100000" algn="bl" rotWithShape="0"/>
          </a:effectLst>
        </p:spPr>
      </p:pic>
      <p:sp>
        <p:nvSpPr>
          <p:cNvPr id="48" name="TextBox 47">
            <a:extLst>
              <a:ext uri="{FF2B5EF4-FFF2-40B4-BE49-F238E27FC236}">
                <a16:creationId xmlns:a16="http://schemas.microsoft.com/office/drawing/2014/main" id="{B105E9F5-275B-AD53-92C3-A19E7E70C8D8}"/>
              </a:ext>
            </a:extLst>
          </p:cNvPr>
          <p:cNvSpPr txBox="1"/>
          <p:nvPr/>
        </p:nvSpPr>
        <p:spPr>
          <a:xfrm>
            <a:off x="5623292" y="1929000"/>
            <a:ext cx="1998903" cy="1331254"/>
          </a:xfrm>
          <a:prstGeom prst="rect">
            <a:avLst/>
          </a:prstGeom>
          <a:noFill/>
        </p:spPr>
        <p:txBody>
          <a:bodyPr wrap="square" rtlCol="0">
            <a:noAutofit/>
          </a:bodyPr>
          <a:lstStyle/>
          <a:p>
            <a:pPr algn="ctr">
              <a:lnSpc>
                <a:spcPct val="110000"/>
              </a:lnSpc>
              <a:spcBef>
                <a:spcPts val="600"/>
              </a:spcBef>
            </a:pPr>
            <a:r>
              <a:rPr lang="en-US" sz="1200" b="1">
                <a:solidFill>
                  <a:schemeClr val="bg1"/>
                </a:solidFill>
                <a:latin typeface="Bogle" panose="020B0503020203060203" pitchFamily="34" charset="77"/>
              </a:rPr>
              <a:t>Building Blocks</a:t>
            </a:r>
          </a:p>
          <a:p>
            <a:pPr>
              <a:lnSpc>
                <a:spcPct val="110000"/>
              </a:lnSpc>
              <a:spcBef>
                <a:spcPts val="600"/>
              </a:spcBef>
            </a:pPr>
            <a:endParaRPr lang="en-US" sz="1200" b="1">
              <a:solidFill>
                <a:schemeClr val="bg1"/>
              </a:solidFill>
              <a:latin typeface="Bogle" panose="020B0503020203060203" pitchFamily="34" charset="77"/>
            </a:endParaRPr>
          </a:p>
          <a:p>
            <a:pPr marL="171450" indent="-171450">
              <a:lnSpc>
                <a:spcPct val="110000"/>
              </a:lnSpc>
              <a:spcBef>
                <a:spcPts val="600"/>
              </a:spcBef>
              <a:buFont typeface="Arial" panose="020B0604020202020204" pitchFamily="34" charset="0"/>
              <a:buChar char="•"/>
            </a:pPr>
            <a:r>
              <a:rPr lang="en-US" sz="1200" b="1">
                <a:solidFill>
                  <a:schemeClr val="bg1"/>
                </a:solidFill>
                <a:latin typeface="Bogle" panose="020B0503020203060203" pitchFamily="34" charset="77"/>
              </a:rPr>
              <a:t>Conventional </a:t>
            </a:r>
            <a:r>
              <a:rPr lang="en-US" sz="1200" b="1" err="1">
                <a:solidFill>
                  <a:schemeClr val="bg1"/>
                </a:solidFill>
                <a:latin typeface="Bogle" panose="020B0503020203060203" pitchFamily="34" charset="77"/>
              </a:rPr>
              <a:t>ChatBot</a:t>
            </a:r>
            <a:endParaRPr lang="en-US" sz="1200" b="1">
              <a:solidFill>
                <a:schemeClr val="bg1"/>
              </a:solidFill>
              <a:latin typeface="Bogle" panose="020B0503020203060203" pitchFamily="34" charset="77"/>
            </a:endParaRPr>
          </a:p>
          <a:p>
            <a:pPr marL="171450" indent="-171450">
              <a:lnSpc>
                <a:spcPct val="110000"/>
              </a:lnSpc>
              <a:spcBef>
                <a:spcPts val="600"/>
              </a:spcBef>
              <a:buFont typeface="Arial" panose="020B0604020202020204" pitchFamily="34" charset="0"/>
              <a:buChar char="•"/>
            </a:pPr>
            <a:r>
              <a:rPr lang="en-US" sz="1200" b="1" spc="0">
                <a:solidFill>
                  <a:schemeClr val="bg1"/>
                </a:solidFill>
                <a:latin typeface="Bogle" panose="020B0503020203060203" pitchFamily="34" charset="77"/>
              </a:rPr>
              <a:t>Power OF AI</a:t>
            </a:r>
          </a:p>
          <a:p>
            <a:pPr marL="171450" indent="-171450">
              <a:lnSpc>
                <a:spcPct val="110000"/>
              </a:lnSpc>
              <a:spcBef>
                <a:spcPts val="600"/>
              </a:spcBef>
              <a:buFont typeface="Arial" panose="020B0604020202020204" pitchFamily="34" charset="0"/>
              <a:buChar char="•"/>
            </a:pPr>
            <a:r>
              <a:rPr lang="en-US" sz="1200" b="1">
                <a:solidFill>
                  <a:schemeClr val="bg1"/>
                </a:solidFill>
                <a:latin typeface="Bogle" panose="020B0503020203060203" pitchFamily="34" charset="77"/>
              </a:rPr>
              <a:t>Walmart Knowledge</a:t>
            </a:r>
            <a:endParaRPr lang="en-US" sz="1200" b="1" spc="0">
              <a:solidFill>
                <a:schemeClr val="bg1"/>
              </a:solidFill>
              <a:latin typeface="Bogle" panose="020B0503020203060203" pitchFamily="34" charset="77"/>
            </a:endParaRPr>
          </a:p>
        </p:txBody>
      </p:sp>
      <p:cxnSp>
        <p:nvCxnSpPr>
          <p:cNvPr id="49" name="Straight Connector 48">
            <a:extLst>
              <a:ext uri="{FF2B5EF4-FFF2-40B4-BE49-F238E27FC236}">
                <a16:creationId xmlns:a16="http://schemas.microsoft.com/office/drawing/2014/main" id="{08441511-293B-D99F-D79A-3E85B5A8DB31}"/>
              </a:ext>
            </a:extLst>
          </p:cNvPr>
          <p:cNvCxnSpPr>
            <a:cxnSpLocks/>
          </p:cNvCxnSpPr>
          <p:nvPr/>
        </p:nvCxnSpPr>
        <p:spPr>
          <a:xfrm>
            <a:off x="6127118" y="2347608"/>
            <a:ext cx="1038812"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E8775B7B-921D-CCF0-4665-1F50AC660FD7}"/>
              </a:ext>
            </a:extLst>
          </p:cNvPr>
          <p:cNvSpPr/>
          <p:nvPr/>
        </p:nvSpPr>
        <p:spPr>
          <a:xfrm>
            <a:off x="7916787" y="1715084"/>
            <a:ext cx="2445838" cy="187294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1200" b="1">
              <a:solidFill>
                <a:srgbClr val="112756"/>
              </a:solidFill>
              <a:latin typeface="Bogle" panose="020B0503020203060203" pitchFamily="34" charset="77"/>
            </a:endParaRPr>
          </a:p>
        </p:txBody>
      </p:sp>
      <p:sp>
        <p:nvSpPr>
          <p:cNvPr id="66" name="TextBox 65">
            <a:extLst>
              <a:ext uri="{FF2B5EF4-FFF2-40B4-BE49-F238E27FC236}">
                <a16:creationId xmlns:a16="http://schemas.microsoft.com/office/drawing/2014/main" id="{676DDE24-677A-272C-C57B-EE9F5B2A3798}"/>
              </a:ext>
            </a:extLst>
          </p:cNvPr>
          <p:cNvSpPr txBox="1"/>
          <p:nvPr/>
        </p:nvSpPr>
        <p:spPr>
          <a:xfrm>
            <a:off x="8197073" y="1887463"/>
            <a:ext cx="1972929" cy="1562706"/>
          </a:xfrm>
          <a:prstGeom prst="rect">
            <a:avLst/>
          </a:prstGeom>
          <a:noFill/>
        </p:spPr>
        <p:txBody>
          <a:bodyPr wrap="square" rtlCol="0">
            <a:noAutofit/>
          </a:bodyPr>
          <a:lstStyle/>
          <a:p>
            <a:pPr algn="ctr">
              <a:lnSpc>
                <a:spcPct val="110000"/>
              </a:lnSpc>
              <a:spcBef>
                <a:spcPts val="600"/>
              </a:spcBef>
            </a:pPr>
            <a:r>
              <a:rPr lang="en-US" sz="1200" b="1">
                <a:solidFill>
                  <a:schemeClr val="bg1"/>
                </a:solidFill>
                <a:latin typeface="Bogle" panose="020B0503020203060203" pitchFamily="34" charset="77"/>
              </a:rPr>
              <a:t>Release Countries</a:t>
            </a:r>
          </a:p>
          <a:p>
            <a:pPr>
              <a:lnSpc>
                <a:spcPct val="110000"/>
              </a:lnSpc>
              <a:spcBef>
                <a:spcPts val="600"/>
              </a:spcBef>
            </a:pPr>
            <a:endParaRPr lang="en-US" sz="1200" b="1">
              <a:solidFill>
                <a:schemeClr val="bg1"/>
              </a:solidFill>
              <a:latin typeface="Bogle" panose="020B0503020203060203" pitchFamily="34" charset="77"/>
            </a:endParaRPr>
          </a:p>
          <a:p>
            <a:pPr marL="171450" indent="-171450">
              <a:lnSpc>
                <a:spcPct val="110000"/>
              </a:lnSpc>
              <a:spcBef>
                <a:spcPts val="600"/>
              </a:spcBef>
              <a:buFont typeface="Arial" panose="020B0604020202020204" pitchFamily="34" charset="0"/>
              <a:buChar char="•"/>
            </a:pPr>
            <a:r>
              <a:rPr lang="en-US" sz="1200" b="1">
                <a:solidFill>
                  <a:schemeClr val="bg1"/>
                </a:solidFill>
                <a:latin typeface="Bogle" panose="020B0503020203060203" pitchFamily="34" charset="77"/>
              </a:rPr>
              <a:t>US</a:t>
            </a:r>
          </a:p>
          <a:p>
            <a:pPr marL="171450" indent="-171450">
              <a:lnSpc>
                <a:spcPct val="110000"/>
              </a:lnSpc>
              <a:spcBef>
                <a:spcPts val="600"/>
              </a:spcBef>
              <a:buFont typeface="Arial" panose="020B0604020202020204" pitchFamily="34" charset="0"/>
              <a:buChar char="•"/>
            </a:pPr>
            <a:r>
              <a:rPr lang="en-US" sz="1200" b="1" spc="0">
                <a:solidFill>
                  <a:schemeClr val="bg1"/>
                </a:solidFill>
                <a:latin typeface="Bogle" panose="020B0503020203060203" pitchFamily="34" charset="77"/>
              </a:rPr>
              <a:t>India</a:t>
            </a:r>
          </a:p>
          <a:p>
            <a:pPr marL="171450" indent="-171450">
              <a:lnSpc>
                <a:spcPct val="110000"/>
              </a:lnSpc>
              <a:spcBef>
                <a:spcPts val="600"/>
              </a:spcBef>
              <a:buFont typeface="Arial" panose="020B0604020202020204" pitchFamily="34" charset="0"/>
              <a:buChar char="•"/>
            </a:pPr>
            <a:r>
              <a:rPr lang="en-US" sz="1200" b="1">
                <a:solidFill>
                  <a:schemeClr val="bg1"/>
                </a:solidFill>
                <a:latin typeface="Bogle" panose="020B0503020203060203" pitchFamily="34" charset="77"/>
              </a:rPr>
              <a:t>Canada, Mexico &amp; other </a:t>
            </a:r>
            <a:br>
              <a:rPr lang="en-US" sz="1200" b="1">
                <a:solidFill>
                  <a:schemeClr val="bg1"/>
                </a:solidFill>
                <a:latin typeface="Bogle" panose="020B0503020203060203" pitchFamily="34" charset="77"/>
              </a:rPr>
            </a:br>
            <a:r>
              <a:rPr lang="en-US" sz="1200" b="1">
                <a:solidFill>
                  <a:schemeClr val="bg1"/>
                </a:solidFill>
                <a:latin typeface="Bogle" panose="020B0503020203060203" pitchFamily="34" charset="77"/>
              </a:rPr>
              <a:t>international markets.</a:t>
            </a:r>
            <a:endParaRPr lang="en-US" sz="1200" b="1" spc="0">
              <a:solidFill>
                <a:schemeClr val="bg1"/>
              </a:solidFill>
              <a:latin typeface="Bogle" panose="020B0503020203060203" pitchFamily="34" charset="77"/>
            </a:endParaRPr>
          </a:p>
        </p:txBody>
      </p:sp>
      <p:cxnSp>
        <p:nvCxnSpPr>
          <p:cNvPr id="67" name="Straight Connector 66">
            <a:extLst>
              <a:ext uri="{FF2B5EF4-FFF2-40B4-BE49-F238E27FC236}">
                <a16:creationId xmlns:a16="http://schemas.microsoft.com/office/drawing/2014/main" id="{56A4A062-6BEA-E713-0118-A5AA2676132C}"/>
              </a:ext>
            </a:extLst>
          </p:cNvPr>
          <p:cNvCxnSpPr>
            <a:cxnSpLocks/>
          </p:cNvCxnSpPr>
          <p:nvPr/>
        </p:nvCxnSpPr>
        <p:spPr>
          <a:xfrm>
            <a:off x="8567774" y="2347608"/>
            <a:ext cx="1231134"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68" name="Picture 67" descr="A cartoon of a person with a chat bubble&#10;&#10;Description automatically generated">
            <a:extLst>
              <a:ext uri="{FF2B5EF4-FFF2-40B4-BE49-F238E27FC236}">
                <a16:creationId xmlns:a16="http://schemas.microsoft.com/office/drawing/2014/main" id="{009EA1B8-07CB-4AD9-5A27-7621A4F7BF5F}"/>
              </a:ext>
            </a:extLst>
          </p:cNvPr>
          <p:cNvPicPr>
            <a:picLocks noChangeAspect="1"/>
          </p:cNvPicPr>
          <p:nvPr/>
        </p:nvPicPr>
        <p:blipFill rotWithShape="1">
          <a:blip r:embed="rId12">
            <a:extLst>
              <a:ext uri="{28A0092B-C50C-407E-A947-70E740481C1C}">
                <a14:useLocalDpi xmlns:a14="http://schemas.microsoft.com/office/drawing/2010/main" val="0"/>
              </a:ext>
            </a:extLst>
          </a:blip>
          <a:srcRect l="13547" t="11265" r="6504" b="12558"/>
          <a:stretch/>
        </p:blipFill>
        <p:spPr>
          <a:xfrm>
            <a:off x="10706950" y="1636190"/>
            <a:ext cx="1165174" cy="1110201"/>
          </a:xfrm>
          <a:prstGeom prst="rect">
            <a:avLst/>
          </a:prstGeom>
          <a:effectLst>
            <a:outerShdw blurRad="50800" dist="77528" dir="5400000" algn="ctr" rotWithShape="0">
              <a:srgbClr val="000000"/>
            </a:outerShdw>
            <a:reflection stA="45000" endPos="10000" dist="50800" dir="5400000" sy="-100000" algn="bl" rotWithShape="0"/>
          </a:effectLst>
        </p:spPr>
      </p:pic>
      <p:sp>
        <p:nvSpPr>
          <p:cNvPr id="69" name="TextBox 68">
            <a:extLst>
              <a:ext uri="{FF2B5EF4-FFF2-40B4-BE49-F238E27FC236}">
                <a16:creationId xmlns:a16="http://schemas.microsoft.com/office/drawing/2014/main" id="{497F1905-41F9-13C3-7FF7-15A4FCC4615F}"/>
              </a:ext>
            </a:extLst>
          </p:cNvPr>
          <p:cNvSpPr txBox="1">
            <a:spLocks/>
          </p:cNvSpPr>
          <p:nvPr/>
        </p:nvSpPr>
        <p:spPr>
          <a:xfrm>
            <a:off x="10532123" y="2870828"/>
            <a:ext cx="1296894" cy="623248"/>
          </a:xfrm>
          <a:prstGeom prst="rect">
            <a:avLst/>
          </a:prstGeom>
          <a:noFill/>
        </p:spPr>
        <p:txBody>
          <a:bodyPr wrap="square" rtlCol="0">
            <a:spAutoFit/>
          </a:bodyPr>
          <a:lstStyle/>
          <a:p>
            <a:pPr algn="ctr">
              <a:lnSpc>
                <a:spcPct val="150000"/>
              </a:lnSpc>
              <a:spcAft>
                <a:spcPts val="1200"/>
              </a:spcAft>
            </a:pPr>
            <a:r>
              <a:rPr lang="en-US" sz="1200">
                <a:solidFill>
                  <a:srgbClr val="50CEF6"/>
                </a:solidFill>
                <a:latin typeface="Bogle" panose="020B0503020203060203" pitchFamily="34" charset="77"/>
              </a:rPr>
              <a:t>15,000+  weekly active Users</a:t>
            </a:r>
          </a:p>
        </p:txBody>
      </p:sp>
    </p:spTree>
    <p:custDataLst>
      <p:tags r:id="rId1"/>
    </p:custDataLst>
    <p:extLst>
      <p:ext uri="{BB962C8B-B14F-4D97-AF65-F5344CB8AC3E}">
        <p14:creationId xmlns:p14="http://schemas.microsoft.com/office/powerpoint/2010/main" val="1605076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32">
                                            <p:txEl>
                                              <p:pRg st="0" end="0"/>
                                            </p:txEl>
                                          </p:spTgt>
                                        </p:tgtEl>
                                        <p:attrNameLst>
                                          <p:attrName>style.visibility</p:attrName>
                                        </p:attrNameLst>
                                      </p:cBhvr>
                                      <p:to>
                                        <p:strVal val="visible"/>
                                      </p:to>
                                    </p:set>
                                    <p:anim calcmode="lin" valueType="num">
                                      <p:cBhvr>
                                        <p:cTn id="7" dur="500" fill="hold"/>
                                        <p:tgtEl>
                                          <p:spTgt spid="3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3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
                                            <p:txEl>
                                              <p:pRg st="0" end="0"/>
                                            </p:txEl>
                                          </p:spTgt>
                                        </p:tgtEl>
                                      </p:cBhvr>
                                    </p:animEffect>
                                  </p:childTnLst>
                                </p:cTn>
                              </p:par>
                              <p:par>
                                <p:cTn id="12" presetID="0" presetClass="path" presetSubtype="0" accel="50000" decel="50000" fill="hold" nodeType="withEffect">
                                  <p:stCondLst>
                                    <p:cond delay="0"/>
                                  </p:stCondLst>
                                  <p:childTnLst>
                                    <p:animMotion origin="layout" path="M 0.00325 -0.00394 L 0.51536 -0.0007 " pathEditMode="relative" rAng="0" ptsTypes="AA">
                                      <p:cBhvr>
                                        <p:cTn id="13" dur="2000" fill="hold"/>
                                        <p:tgtEl>
                                          <p:spTgt spid="47"/>
                                        </p:tgtEl>
                                        <p:attrNameLst>
                                          <p:attrName>ppt_x</p:attrName>
                                          <p:attrName>ppt_y</p:attrName>
                                        </p:attrNameLst>
                                      </p:cBhvr>
                                      <p:rCtr x="25599" y="162"/>
                                    </p:animMotion>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checkerboard(across)">
                                      <p:cBhvr>
                                        <p:cTn id="18" dur="500"/>
                                        <p:tgtEl>
                                          <p:spTgt spid="50"/>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checkerboard(across)">
                                      <p:cBhvr>
                                        <p:cTn id="21" dur="500"/>
                                        <p:tgtEl>
                                          <p:spTgt spid="48"/>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checkerboard(across)">
                                      <p:cBhvr>
                                        <p:cTn id="24" dur="500"/>
                                        <p:tgtEl>
                                          <p:spTgt spid="66"/>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checkerboard(across)">
                                      <p:cBhvr>
                                        <p:cTn id="27" dur="500"/>
                                        <p:tgtEl>
                                          <p:spTgt spid="65"/>
                                        </p:tgtEl>
                                      </p:cBhvr>
                                    </p:animEffect>
                                  </p:childTnLst>
                                </p:cTn>
                              </p:par>
                              <p:par>
                                <p:cTn id="28" presetID="22" presetClass="entr" presetSubtype="8"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left)">
                                      <p:cBhvr>
                                        <p:cTn id="30" dur="500"/>
                                        <p:tgtEl>
                                          <p:spTgt spid="49"/>
                                        </p:tgtEl>
                                      </p:cBhvr>
                                    </p:animEffect>
                                  </p:childTnLst>
                                </p:cTn>
                              </p:par>
                              <p:par>
                                <p:cTn id="31" presetID="22" presetClass="entr" presetSubtype="8"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wipe(left)">
                                      <p:cBhvr>
                                        <p:cTn id="33" dur="500"/>
                                        <p:tgtEl>
                                          <p:spTgt spid="67"/>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heel(1)">
                                      <p:cBhvr>
                                        <p:cTn id="38" dur="2000"/>
                                        <p:tgtEl>
                                          <p:spTgt spid="2"/>
                                        </p:tgtEl>
                                      </p:cBhvr>
                                    </p:animEffect>
                                  </p:childTnLst>
                                </p:cTn>
                              </p:par>
                            </p:childTnLst>
                          </p:cTn>
                        </p:par>
                        <p:par>
                          <p:cTn id="39" fill="hold">
                            <p:stCondLst>
                              <p:cond delay="2000"/>
                            </p:stCondLst>
                            <p:childTnLst>
                              <p:par>
                                <p:cTn id="40" presetID="5" presetClass="entr" presetSubtype="10"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checkerboard(across)">
                                      <p:cBhvr>
                                        <p:cTn id="42" dur="500"/>
                                        <p:tgtEl>
                                          <p:spTgt spid="29"/>
                                        </p:tgtEl>
                                      </p:cBhvr>
                                    </p:animEffect>
                                  </p:childTnLst>
                                </p:cTn>
                              </p:par>
                              <p:par>
                                <p:cTn id="43" presetID="5" presetClass="entr" presetSubtype="1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checkerboard(across)">
                                      <p:cBhvr>
                                        <p:cTn id="45" dur="500"/>
                                        <p:tgtEl>
                                          <p:spTgt spid="10"/>
                                        </p:tgtEl>
                                      </p:cBhvr>
                                    </p:animEffect>
                                  </p:childTnLst>
                                </p:cTn>
                              </p:par>
                              <p:par>
                                <p:cTn id="46" presetID="5" presetClass="entr" presetSubtype="1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checkerboard(across)">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checkerboard(across)">
                                      <p:cBhvr>
                                        <p:cTn id="53" dur="500"/>
                                        <p:tgtEl>
                                          <p:spTgt spid="64"/>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90"/>
                                        </p:tgtEl>
                                        <p:attrNameLst>
                                          <p:attrName>style.visibility</p:attrName>
                                        </p:attrNameLst>
                                      </p:cBhvr>
                                      <p:to>
                                        <p:strVal val="visible"/>
                                      </p:to>
                                    </p:set>
                                    <p:anim calcmode="lin" valueType="num">
                                      <p:cBhvr additive="base">
                                        <p:cTn id="56" dur="500"/>
                                        <p:tgtEl>
                                          <p:spTgt spid="90"/>
                                        </p:tgtEl>
                                        <p:attrNameLst>
                                          <p:attrName>ppt_y</p:attrName>
                                        </p:attrNameLst>
                                      </p:cBhvr>
                                      <p:tavLst>
                                        <p:tav tm="0">
                                          <p:val>
                                            <p:strVal val="#ppt_y+#ppt_h*1.125000"/>
                                          </p:val>
                                        </p:tav>
                                        <p:tav tm="100000">
                                          <p:val>
                                            <p:strVal val="#ppt_y"/>
                                          </p:val>
                                        </p:tav>
                                      </p:tavLst>
                                    </p:anim>
                                    <p:animEffect transition="in" filter="wipe(up)">
                                      <p:cBhvr>
                                        <p:cTn id="57" dur="500"/>
                                        <p:tgtEl>
                                          <p:spTgt spid="90"/>
                                        </p:tgtEl>
                                      </p:cBhvr>
                                    </p:animEffect>
                                  </p:childTnLst>
                                </p:cTn>
                              </p:par>
                              <p:par>
                                <p:cTn id="58" presetID="12" presetClass="entr" presetSubtype="4" fill="hold" nodeType="withEffect">
                                  <p:stCondLst>
                                    <p:cond delay="0"/>
                                  </p:stCondLst>
                                  <p:childTnLst>
                                    <p:set>
                                      <p:cBhvr>
                                        <p:cTn id="59" dur="1" fill="hold">
                                          <p:stCondLst>
                                            <p:cond delay="0"/>
                                          </p:stCondLst>
                                        </p:cTn>
                                        <p:tgtEl>
                                          <p:spTgt spid="91"/>
                                        </p:tgtEl>
                                        <p:attrNameLst>
                                          <p:attrName>style.visibility</p:attrName>
                                        </p:attrNameLst>
                                      </p:cBhvr>
                                      <p:to>
                                        <p:strVal val="visible"/>
                                      </p:to>
                                    </p:set>
                                    <p:anim calcmode="lin" valueType="num">
                                      <p:cBhvr additive="base">
                                        <p:cTn id="60" dur="500"/>
                                        <p:tgtEl>
                                          <p:spTgt spid="91"/>
                                        </p:tgtEl>
                                        <p:attrNameLst>
                                          <p:attrName>ppt_y</p:attrName>
                                        </p:attrNameLst>
                                      </p:cBhvr>
                                      <p:tavLst>
                                        <p:tav tm="0">
                                          <p:val>
                                            <p:strVal val="#ppt_y+#ppt_h*1.125000"/>
                                          </p:val>
                                        </p:tav>
                                        <p:tav tm="100000">
                                          <p:val>
                                            <p:strVal val="#ppt_y"/>
                                          </p:val>
                                        </p:tav>
                                      </p:tavLst>
                                    </p:anim>
                                    <p:animEffect transition="in" filter="wipe(up)">
                                      <p:cBhvr>
                                        <p:cTn id="61" dur="500"/>
                                        <p:tgtEl>
                                          <p:spTgt spid="91"/>
                                        </p:tgtEl>
                                      </p:cBhvr>
                                    </p:animEffect>
                                  </p:childTnLst>
                                </p:cTn>
                              </p:par>
                            </p:childTnLst>
                          </p:cTn>
                        </p:par>
                        <p:par>
                          <p:cTn id="62" fill="hold">
                            <p:stCondLst>
                              <p:cond delay="500"/>
                            </p:stCondLst>
                            <p:childTnLst>
                              <p:par>
                                <p:cTn id="63" presetID="18" presetClass="entr" presetSubtype="12"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strips(downLeft)">
                                      <p:cBhvr>
                                        <p:cTn id="65" dur="500"/>
                                        <p:tgtEl>
                                          <p:spTgt spid="58"/>
                                        </p:tgtEl>
                                      </p:cBhvr>
                                    </p:animEffect>
                                  </p:childTnLst>
                                </p:cTn>
                              </p:par>
                            </p:childTnLst>
                          </p:cTn>
                        </p:par>
                        <p:par>
                          <p:cTn id="66" fill="hold">
                            <p:stCondLst>
                              <p:cond delay="1000"/>
                            </p:stCondLst>
                            <p:childTnLst>
                              <p:par>
                                <p:cTn id="67" presetID="18" presetClass="entr" presetSubtype="12" fill="hold" grpId="0"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strips(downLeft)">
                                      <p:cBhvr>
                                        <p:cTn id="69" dur="500"/>
                                        <p:tgtEl>
                                          <p:spTgt spid="52"/>
                                        </p:tgtEl>
                                      </p:cBhvr>
                                    </p:animEffect>
                                  </p:childTnLst>
                                </p:cTn>
                              </p:par>
                            </p:childTnLst>
                          </p:cTn>
                        </p:par>
                        <p:par>
                          <p:cTn id="70" fill="hold">
                            <p:stCondLst>
                              <p:cond delay="1500"/>
                            </p:stCondLst>
                            <p:childTnLst>
                              <p:par>
                                <p:cTn id="71" presetID="18" presetClass="entr" presetSubtype="12"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strips(downLeft)">
                                      <p:cBhvr>
                                        <p:cTn id="73" dur="500"/>
                                        <p:tgtEl>
                                          <p:spTgt spid="53"/>
                                        </p:tgtEl>
                                      </p:cBhvr>
                                    </p:animEffect>
                                  </p:childTnLst>
                                </p:cTn>
                              </p:par>
                            </p:childTnLst>
                          </p:cTn>
                        </p:par>
                        <p:par>
                          <p:cTn id="74" fill="hold">
                            <p:stCondLst>
                              <p:cond delay="2000"/>
                            </p:stCondLst>
                            <p:childTnLst>
                              <p:par>
                                <p:cTn id="75" presetID="18" presetClass="entr" presetSubtype="12" fill="hold" grpId="0" nodeType="after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strips(downLeft)">
                                      <p:cBhvr>
                                        <p:cTn id="77" dur="500"/>
                                        <p:tgtEl>
                                          <p:spTgt spid="54"/>
                                        </p:tgtEl>
                                      </p:cBhvr>
                                    </p:animEffect>
                                  </p:childTnLst>
                                </p:cTn>
                              </p:par>
                            </p:childTnLst>
                          </p:cTn>
                        </p:par>
                        <p:par>
                          <p:cTn id="78" fill="hold">
                            <p:stCondLst>
                              <p:cond delay="2500"/>
                            </p:stCondLst>
                            <p:childTnLst>
                              <p:par>
                                <p:cTn id="79" presetID="18" presetClass="entr" presetSubtype="12" fill="hold" grpId="0" nodeType="after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strips(downLeft)">
                                      <p:cBhvr>
                                        <p:cTn id="81" dur="500"/>
                                        <p:tgtEl>
                                          <p:spTgt spid="59"/>
                                        </p:tgtEl>
                                      </p:cBhvr>
                                    </p:animEffect>
                                  </p:childTnLst>
                                </p:cTn>
                              </p:par>
                              <p:par>
                                <p:cTn id="82" presetID="18" presetClass="entr" presetSubtype="12"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strips(downLeft)">
                                      <p:cBhvr>
                                        <p:cTn id="84" dur="500"/>
                                        <p:tgtEl>
                                          <p:spTgt spid="60"/>
                                        </p:tgtEl>
                                      </p:cBhvr>
                                    </p:animEffect>
                                  </p:childTnLst>
                                </p:cTn>
                              </p:par>
                              <p:par>
                                <p:cTn id="85" presetID="18" presetClass="entr" presetSubtype="12"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strips(downLeft)">
                                      <p:cBhvr>
                                        <p:cTn id="87" dur="500"/>
                                        <p:tgtEl>
                                          <p:spTgt spid="61"/>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12" fill="hold" grpId="0" nodeType="click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strips(downLeft)">
                                      <p:cBhvr>
                                        <p:cTn id="92" dur="500"/>
                                        <p:tgtEl>
                                          <p:spTgt spid="55"/>
                                        </p:tgtEl>
                                      </p:cBhvr>
                                    </p:animEffect>
                                  </p:childTnLst>
                                </p:cTn>
                              </p:par>
                              <p:par>
                                <p:cTn id="93" presetID="0" presetClass="path" presetSubtype="0" accel="50000" decel="50000" fill="hold" grpId="1" nodeType="withEffect">
                                  <p:stCondLst>
                                    <p:cond delay="0"/>
                                  </p:stCondLst>
                                  <p:childTnLst>
                                    <p:animMotion origin="layout" path="M 0 0 L 0.12084 0.00208 " pathEditMode="relative" ptsTypes="AA">
                                      <p:cBhvr>
                                        <p:cTn id="94" dur="2000" fill="hold"/>
                                        <p:tgtEl>
                                          <p:spTgt spid="90"/>
                                        </p:tgtEl>
                                        <p:attrNameLst>
                                          <p:attrName>ppt_x</p:attrName>
                                          <p:attrName>ppt_y</p:attrName>
                                        </p:attrNameLst>
                                      </p:cBhvr>
                                    </p:animMotion>
                                  </p:childTnLst>
                                </p:cTn>
                              </p:par>
                              <p:par>
                                <p:cTn id="95" presetID="0" presetClass="path" presetSubtype="0" accel="50000" decel="50000" fill="hold" nodeType="withEffect">
                                  <p:stCondLst>
                                    <p:cond delay="0"/>
                                  </p:stCondLst>
                                  <p:childTnLst>
                                    <p:animMotion origin="layout" path="M 0 0 L 0.12084 0.00208 " pathEditMode="relative" ptsTypes="AA">
                                      <p:cBhvr>
                                        <p:cTn id="96" dur="2000" fill="hold"/>
                                        <p:tgtEl>
                                          <p:spTgt spid="91"/>
                                        </p:tgtEl>
                                        <p:attrNameLst>
                                          <p:attrName>ppt_x</p:attrName>
                                          <p:attrName>ppt_y</p:attrName>
                                        </p:attrNameLst>
                                      </p:cBhvr>
                                    </p:animMotion>
                                  </p:childTnLst>
                                </p:cTn>
                              </p:par>
                              <p:par>
                                <p:cTn id="97" presetID="18" presetClass="entr" presetSubtype="12"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strips(downLeft)">
                                      <p:cBhvr>
                                        <p:cTn id="99" dur="500"/>
                                        <p:tgtEl>
                                          <p:spTgt spid="62"/>
                                        </p:tgtEl>
                                      </p:cBhvr>
                                    </p:animEffect>
                                  </p:childTnLst>
                                </p:cTn>
                              </p:par>
                            </p:childTnLst>
                          </p:cTn>
                        </p:par>
                        <p:par>
                          <p:cTn id="100" fill="hold">
                            <p:stCondLst>
                              <p:cond delay="2000"/>
                            </p:stCondLst>
                            <p:childTnLst>
                              <p:par>
                                <p:cTn id="101" presetID="18" presetClass="entr" presetSubtype="12" fill="hold" grpId="0" nodeType="after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strips(downLeft)">
                                      <p:cBhvr>
                                        <p:cTn id="103" dur="500"/>
                                        <p:tgtEl>
                                          <p:spTgt spid="63"/>
                                        </p:tgtEl>
                                      </p:cBhvr>
                                    </p:animEffect>
                                  </p:childTnLst>
                                </p:cTn>
                              </p:par>
                              <p:par>
                                <p:cTn id="104" presetID="18" presetClass="entr" presetSubtype="12" fill="hold" grpId="0" nodeType="with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strips(downLeft)">
                                      <p:cBhvr>
                                        <p:cTn id="106" dur="500"/>
                                        <p:tgtEl>
                                          <p:spTgt spid="56"/>
                                        </p:tgtEl>
                                      </p:cBhvr>
                                    </p:animEffect>
                                  </p:childTnLst>
                                </p:cTn>
                              </p:par>
                              <p:par>
                                <p:cTn id="107" presetID="18" presetClass="entr" presetSubtype="12" fill="hold" grpId="0" nodeType="with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strips(downLeft)">
                                      <p:cBhvr>
                                        <p:cTn id="109" dur="500"/>
                                        <p:tgtEl>
                                          <p:spTgt spid="57"/>
                                        </p:tgtEl>
                                      </p:cBhvr>
                                    </p:animEffect>
                                  </p:childTnLst>
                                </p:cTn>
                              </p:par>
                            </p:childTnLst>
                          </p:cTn>
                        </p:par>
                        <p:par>
                          <p:cTn id="110" fill="hold">
                            <p:stCondLst>
                              <p:cond delay="2500"/>
                            </p:stCondLst>
                            <p:childTnLst>
                              <p:par>
                                <p:cTn id="111" presetID="42" presetClass="entr" presetSubtype="0" fill="hold" nodeType="after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fade">
                                      <p:cBhvr>
                                        <p:cTn id="113" dur="1000"/>
                                        <p:tgtEl>
                                          <p:spTgt spid="68"/>
                                        </p:tgtEl>
                                      </p:cBhvr>
                                    </p:animEffect>
                                    <p:anim calcmode="lin" valueType="num">
                                      <p:cBhvr>
                                        <p:cTn id="114" dur="1000" fill="hold"/>
                                        <p:tgtEl>
                                          <p:spTgt spid="68"/>
                                        </p:tgtEl>
                                        <p:attrNameLst>
                                          <p:attrName>ppt_x</p:attrName>
                                        </p:attrNameLst>
                                      </p:cBhvr>
                                      <p:tavLst>
                                        <p:tav tm="0">
                                          <p:val>
                                            <p:strVal val="#ppt_x"/>
                                          </p:val>
                                        </p:tav>
                                        <p:tav tm="100000">
                                          <p:val>
                                            <p:strVal val="#ppt_x"/>
                                          </p:val>
                                        </p:tav>
                                      </p:tavLst>
                                    </p:anim>
                                    <p:anim calcmode="lin" valueType="num">
                                      <p:cBhvr>
                                        <p:cTn id="115" dur="1000" fill="hold"/>
                                        <p:tgtEl>
                                          <p:spTgt spid="6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fade">
                                      <p:cBhvr>
                                        <p:cTn id="118" dur="1000"/>
                                        <p:tgtEl>
                                          <p:spTgt spid="69"/>
                                        </p:tgtEl>
                                      </p:cBhvr>
                                    </p:animEffect>
                                    <p:anim calcmode="lin" valueType="num">
                                      <p:cBhvr>
                                        <p:cTn id="119" dur="1000" fill="hold"/>
                                        <p:tgtEl>
                                          <p:spTgt spid="69"/>
                                        </p:tgtEl>
                                        <p:attrNameLst>
                                          <p:attrName>ppt_x</p:attrName>
                                        </p:attrNameLst>
                                      </p:cBhvr>
                                      <p:tavLst>
                                        <p:tav tm="0">
                                          <p:val>
                                            <p:strVal val="#ppt_x"/>
                                          </p:val>
                                        </p:tav>
                                        <p:tav tm="100000">
                                          <p:val>
                                            <p:strVal val="#ppt_x"/>
                                          </p:val>
                                        </p:tav>
                                      </p:tavLst>
                                    </p:anim>
                                    <p:anim calcmode="lin" valueType="num">
                                      <p:cBhvr>
                                        <p:cTn id="120"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4" grpId="0" animBg="1"/>
      <p:bldP spid="29" grpId="0" animBg="1"/>
      <p:bldP spid="9" grpId="0"/>
      <p:bldP spid="52" grpId="0" animBg="1"/>
      <p:bldP spid="53" grpId="0" animBg="1"/>
      <p:bldP spid="54" grpId="0" animBg="1"/>
      <p:bldP spid="55" grpId="0" animBg="1"/>
      <p:bldP spid="56" grpId="0" animBg="1"/>
      <p:bldP spid="57" grpId="0" animBg="1"/>
      <p:bldP spid="58" grpId="0" animBg="1"/>
      <p:bldP spid="59" grpId="0"/>
      <p:bldP spid="60" grpId="0"/>
      <p:bldP spid="61" grpId="0"/>
      <p:bldP spid="62" grpId="0"/>
      <p:bldP spid="63" grpId="0"/>
      <p:bldP spid="90" grpId="0"/>
      <p:bldP spid="90" grpId="1"/>
      <p:bldP spid="48" grpId="0"/>
      <p:bldP spid="65" grpId="0" animBg="1"/>
      <p:bldP spid="66" grpId="0"/>
      <p:bldP spid="6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CAD11B-D8E4-5D11-F2CF-E8C83D3CD22B}"/>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747BE5AA-9B97-13CA-77C4-2671B1185087}"/>
              </a:ext>
            </a:extLst>
          </p:cNvPr>
          <p:cNvSpPr/>
          <p:nvPr/>
        </p:nvSpPr>
        <p:spPr>
          <a:xfrm>
            <a:off x="393172" y="1757410"/>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 name="Footer Placeholder 4">
            <a:extLst>
              <a:ext uri="{FF2B5EF4-FFF2-40B4-BE49-F238E27FC236}">
                <a16:creationId xmlns:a16="http://schemas.microsoft.com/office/drawing/2014/main" id="{8F749511-EA7C-93B3-F4A2-DD4A491B5F2E}"/>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0AE410F1-9729-1C93-7D91-E6B1AF66C32D}"/>
              </a:ext>
            </a:extLst>
          </p:cNvPr>
          <p:cNvSpPr>
            <a:spLocks noGrp="1"/>
          </p:cNvSpPr>
          <p:nvPr>
            <p:ph type="sldNum" sz="quarter" idx="4"/>
          </p:nvPr>
        </p:nvSpPr>
        <p:spPr/>
        <p:txBody>
          <a:bodyPr/>
          <a:lstStyle/>
          <a:p>
            <a:fld id="{CC016F9F-E390-8549-93F9-91A8D6CA4677}" type="slidenum">
              <a:rPr lang="en-US" smtClean="0"/>
              <a:pPr/>
              <a:t>30</a:t>
            </a:fld>
            <a:endParaRPr lang="en-US"/>
          </a:p>
        </p:txBody>
      </p:sp>
      <p:sp>
        <p:nvSpPr>
          <p:cNvPr id="8" name="TextBox 7">
            <a:extLst>
              <a:ext uri="{FF2B5EF4-FFF2-40B4-BE49-F238E27FC236}">
                <a16:creationId xmlns:a16="http://schemas.microsoft.com/office/drawing/2014/main" id="{88468592-6087-59A3-6516-09A2BBF39A35}"/>
              </a:ext>
            </a:extLst>
          </p:cNvPr>
          <p:cNvSpPr txBox="1"/>
          <p:nvPr/>
        </p:nvSpPr>
        <p:spPr>
          <a:xfrm>
            <a:off x="848165" y="2213256"/>
            <a:ext cx="2481975" cy="230048"/>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Standalone</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5171D85C-620E-C952-AA62-C3B73A5E1E15}"/>
              </a:ext>
            </a:extLst>
          </p:cNvPr>
          <p:cNvCxnSpPr>
            <a:cxnSpLocks/>
          </p:cNvCxnSpPr>
          <p:nvPr/>
        </p:nvCxnSpPr>
        <p:spPr>
          <a:xfrm>
            <a:off x="1466484" y="2751047"/>
            <a:ext cx="146754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8E91AC-E5B0-ACB1-387A-985B03F7824B}"/>
              </a:ext>
            </a:extLst>
          </p:cNvPr>
          <p:cNvSpPr txBox="1"/>
          <p:nvPr/>
        </p:nvSpPr>
        <p:spPr>
          <a:xfrm>
            <a:off x="702703" y="3046772"/>
            <a:ext cx="3204183" cy="338554"/>
          </a:xfrm>
          <a:prstGeom prst="rect">
            <a:avLst/>
          </a:prstGeom>
          <a:noFill/>
        </p:spPr>
        <p:txBody>
          <a:bodyPr wrap="square" rtlCol="0">
            <a:spAutoFit/>
          </a:bodyPr>
          <a:lstStyle/>
          <a:p>
            <a:pPr>
              <a:spcAft>
                <a:spcPts val="1200"/>
              </a:spcAft>
            </a:pPr>
            <a:r>
              <a:rPr lang="en-IN" sz="1600" b="1" i="0">
                <a:solidFill>
                  <a:srgbClr val="FFC000"/>
                </a:solidFill>
                <a:effectLst/>
                <a:latin typeface="Bogle" panose="020B0503020203060203" pitchFamily="34" charset="77"/>
              </a:rPr>
              <a:t>https://</a:t>
            </a:r>
            <a:r>
              <a:rPr lang="en-IN" sz="1600" b="1" i="0" err="1">
                <a:solidFill>
                  <a:srgbClr val="FFC000"/>
                </a:solidFill>
                <a:effectLst/>
                <a:latin typeface="Bogle" panose="020B0503020203060203" pitchFamily="34" charset="77"/>
              </a:rPr>
              <a:t>myassistant.walmart.com</a:t>
            </a:r>
            <a:r>
              <a:rPr lang="en-IN" sz="1600" b="1" i="0">
                <a:solidFill>
                  <a:srgbClr val="FFC000"/>
                </a:solidFill>
                <a:effectLst/>
                <a:latin typeface="Bogle" panose="020B0503020203060203" pitchFamily="34" charset="77"/>
              </a:rPr>
              <a:t>/</a:t>
            </a:r>
            <a:endParaRPr lang="en-US" sz="16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8D7C255F-27A8-8241-FF64-9CF105FD91B4}"/>
              </a:ext>
            </a:extLst>
          </p:cNvPr>
          <p:cNvSpPr/>
          <p:nvPr/>
        </p:nvSpPr>
        <p:spPr>
          <a:xfrm>
            <a:off x="4312200" y="1757782"/>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1D711D1E-E1E4-3160-8D76-35CA065F92D2}"/>
              </a:ext>
            </a:extLst>
          </p:cNvPr>
          <p:cNvSpPr txBox="1"/>
          <p:nvPr/>
        </p:nvSpPr>
        <p:spPr>
          <a:xfrm>
            <a:off x="4119880" y="2195472"/>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79CA0201-A82A-B890-578A-C4F0C1AF3658}"/>
              </a:ext>
            </a:extLst>
          </p:cNvPr>
          <p:cNvCxnSpPr>
            <a:cxnSpLocks/>
          </p:cNvCxnSpPr>
          <p:nvPr/>
        </p:nvCxnSpPr>
        <p:spPr>
          <a:xfrm>
            <a:off x="5218934" y="263725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C46E1F-3944-4C02-8186-FB9809361C62}"/>
              </a:ext>
            </a:extLst>
          </p:cNvPr>
          <p:cNvSpPr txBox="1"/>
          <p:nvPr/>
        </p:nvSpPr>
        <p:spPr>
          <a:xfrm>
            <a:off x="4617031" y="3010578"/>
            <a:ext cx="3839402" cy="338554"/>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https://</a:t>
            </a:r>
            <a:r>
              <a:rPr lang="en-US" sz="1600" err="1">
                <a:solidFill>
                  <a:srgbClr val="FFC000"/>
                </a:solidFill>
                <a:latin typeface="Bogle" panose="020B0503020203060203" pitchFamily="34" charset="77"/>
              </a:rPr>
              <a:t>campus.walmart.com</a:t>
            </a:r>
            <a:r>
              <a:rPr lang="en-US" sz="1600">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2FC0265F-F84E-9106-8D25-0A437D2B7CDB}"/>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B57370F5-709A-9E18-A474-4758513D8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788" y="1319284"/>
            <a:ext cx="825407" cy="825407"/>
          </a:xfrm>
          <a:prstGeom prst="rect">
            <a:avLst/>
          </a:prstGeom>
        </p:spPr>
      </p:pic>
      <p:sp>
        <p:nvSpPr>
          <p:cNvPr id="7" name="Rounded Rectangle 6">
            <a:extLst>
              <a:ext uri="{FF2B5EF4-FFF2-40B4-BE49-F238E27FC236}">
                <a16:creationId xmlns:a16="http://schemas.microsoft.com/office/drawing/2014/main" id="{C2619617-83D1-6044-CD74-96DD5C97DEB7}"/>
              </a:ext>
            </a:extLst>
          </p:cNvPr>
          <p:cNvSpPr/>
          <p:nvPr/>
        </p:nvSpPr>
        <p:spPr>
          <a:xfrm>
            <a:off x="8236918" y="1759316"/>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21" name="Picture 20">
            <a:extLst>
              <a:ext uri="{FF2B5EF4-FFF2-40B4-BE49-F238E27FC236}">
                <a16:creationId xmlns:a16="http://schemas.microsoft.com/office/drawing/2014/main" id="{76E956EC-55D6-8FFF-4CE7-BDCACA23DD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5057" y="1303883"/>
            <a:ext cx="761477" cy="761477"/>
          </a:xfrm>
          <a:prstGeom prst="rect">
            <a:avLst/>
          </a:prstGeom>
        </p:spPr>
      </p:pic>
      <p:sp>
        <p:nvSpPr>
          <p:cNvPr id="22" name="TextBox 21">
            <a:extLst>
              <a:ext uri="{FF2B5EF4-FFF2-40B4-BE49-F238E27FC236}">
                <a16:creationId xmlns:a16="http://schemas.microsoft.com/office/drawing/2014/main" id="{A7125119-3B68-023B-8044-9CD62C934A69}"/>
              </a:ext>
            </a:extLst>
          </p:cNvPr>
          <p:cNvSpPr txBox="1"/>
          <p:nvPr/>
        </p:nvSpPr>
        <p:spPr>
          <a:xfrm>
            <a:off x="8072121" y="2111842"/>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Browser Extension</a:t>
            </a:r>
            <a:endParaRPr lang="en-US" sz="2000" b="1" spc="0">
              <a:solidFill>
                <a:schemeClr val="bg1"/>
              </a:solidFill>
              <a:latin typeface="Bogle" panose="020B0503020203060203" pitchFamily="34" charset="77"/>
            </a:endParaRPr>
          </a:p>
        </p:txBody>
      </p:sp>
      <p:sp>
        <p:nvSpPr>
          <p:cNvPr id="24" name="TextBox 23">
            <a:extLst>
              <a:ext uri="{FF2B5EF4-FFF2-40B4-BE49-F238E27FC236}">
                <a16:creationId xmlns:a16="http://schemas.microsoft.com/office/drawing/2014/main" id="{180FDBB9-B74E-92C6-135B-983398E0F31D}"/>
              </a:ext>
            </a:extLst>
          </p:cNvPr>
          <p:cNvSpPr txBox="1"/>
          <p:nvPr/>
        </p:nvSpPr>
        <p:spPr>
          <a:xfrm>
            <a:off x="8632017" y="3012416"/>
            <a:ext cx="3839402" cy="584775"/>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A plugin as side panel of the </a:t>
            </a:r>
            <a:br>
              <a:rPr lang="en-US" sz="1600">
                <a:solidFill>
                  <a:srgbClr val="FFC000"/>
                </a:solidFill>
                <a:latin typeface="Bogle" panose="020B0503020203060203" pitchFamily="34" charset="77"/>
              </a:rPr>
            </a:br>
            <a:r>
              <a:rPr lang="en-US" sz="1600">
                <a:solidFill>
                  <a:srgbClr val="FFC000"/>
                </a:solidFill>
                <a:latin typeface="Bogle" panose="020B0503020203060203" pitchFamily="34" charset="77"/>
              </a:rPr>
              <a:t>browser.</a:t>
            </a:r>
          </a:p>
        </p:txBody>
      </p:sp>
      <p:cxnSp>
        <p:nvCxnSpPr>
          <p:cNvPr id="2" name="Straight Connector 1">
            <a:extLst>
              <a:ext uri="{FF2B5EF4-FFF2-40B4-BE49-F238E27FC236}">
                <a16:creationId xmlns:a16="http://schemas.microsoft.com/office/drawing/2014/main" id="{1C5D83DB-6185-FED7-BEDC-DE662D787746}"/>
              </a:ext>
            </a:extLst>
          </p:cNvPr>
          <p:cNvCxnSpPr>
            <a:cxnSpLocks/>
          </p:cNvCxnSpPr>
          <p:nvPr/>
        </p:nvCxnSpPr>
        <p:spPr>
          <a:xfrm>
            <a:off x="9241421" y="262145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2F5693-D7E2-BD19-E7C4-E72D28380607}"/>
              </a:ext>
            </a:extLst>
          </p:cNvPr>
          <p:cNvSpPr txBox="1"/>
          <p:nvPr/>
        </p:nvSpPr>
        <p:spPr>
          <a:xfrm>
            <a:off x="1032650" y="4947984"/>
            <a:ext cx="8556623" cy="923330"/>
          </a:xfrm>
          <a:prstGeom prst="rect">
            <a:avLst/>
          </a:prstGeom>
          <a:noFill/>
        </p:spPr>
        <p:txBody>
          <a:bodyPr wrap="square" rtlCol="0">
            <a:spAutoFit/>
          </a:bodyPr>
          <a:lstStyle/>
          <a:p>
            <a:pPr marL="285750" indent="-285750">
              <a:buFont typeface="Arial" panose="020B0604020202020204" pitchFamily="34" charset="0"/>
              <a:buChar char="•"/>
            </a:pPr>
            <a:r>
              <a:rPr lang="en-IN" b="0" i="0">
                <a:solidFill>
                  <a:srgbClr val="00FA00"/>
                </a:solidFill>
                <a:effectLst/>
                <a:latin typeface="-apple-system"/>
              </a:rPr>
              <a:t>20k active weekly users from this experience.</a:t>
            </a:r>
            <a:endParaRPr lang="en-IN">
              <a:solidFill>
                <a:srgbClr val="00FA00"/>
              </a:solidFill>
              <a:latin typeface="-apple-system"/>
            </a:endParaRPr>
          </a:p>
          <a:p>
            <a:pPr marL="285750" indent="-285750">
              <a:buFont typeface="Arial" panose="020B0604020202020204" pitchFamily="34" charset="0"/>
              <a:buChar char="•"/>
            </a:pPr>
            <a:r>
              <a:rPr lang="en-IN">
                <a:solidFill>
                  <a:srgbClr val="00FA00"/>
                </a:solidFill>
                <a:latin typeface="-apple-system"/>
              </a:rPr>
              <a:t>0.5 hr mins avg. time save * 55K home-office associates* 48 weeks avg. * $52 avg. cost ~ $6,86,40,000</a:t>
            </a:r>
            <a:endParaRPr lang="en-US">
              <a:solidFill>
                <a:srgbClr val="00FA00"/>
              </a:solidFill>
            </a:endParaRPr>
          </a:p>
        </p:txBody>
      </p:sp>
      <p:sp>
        <p:nvSpPr>
          <p:cNvPr id="31" name="TextBox 30">
            <a:extLst>
              <a:ext uri="{FF2B5EF4-FFF2-40B4-BE49-F238E27FC236}">
                <a16:creationId xmlns:a16="http://schemas.microsoft.com/office/drawing/2014/main" id="{0D390B13-5430-02C3-5BE7-9EB46D12471F}"/>
              </a:ext>
            </a:extLst>
          </p:cNvPr>
          <p:cNvSpPr txBox="1"/>
          <p:nvPr/>
        </p:nvSpPr>
        <p:spPr>
          <a:xfrm>
            <a:off x="390495" y="525021"/>
            <a:ext cx="3764172" cy="461665"/>
          </a:xfrm>
          <a:prstGeom prst="rect">
            <a:avLst/>
          </a:prstGeom>
          <a:noFill/>
        </p:spPr>
        <p:txBody>
          <a:bodyPr wrap="none" rtlCol="0">
            <a:spAutoFit/>
          </a:bodyPr>
          <a:lstStyle/>
          <a:p>
            <a:r>
              <a:rPr lang="en-US" sz="2400" err="1">
                <a:solidFill>
                  <a:schemeClr val="accent2"/>
                </a:solidFill>
                <a:latin typeface="Oswald" pitchFamily="2" charset="77"/>
              </a:rPr>
              <a:t>MyAssistant</a:t>
            </a:r>
            <a:r>
              <a:rPr lang="en-US" sz="2400">
                <a:solidFill>
                  <a:schemeClr val="accent2"/>
                </a:solidFill>
                <a:latin typeface="Oswald" pitchFamily="2" charset="77"/>
              </a:rPr>
              <a:t>-  </a:t>
            </a:r>
            <a:r>
              <a:rPr lang="en-US" sz="2400">
                <a:solidFill>
                  <a:schemeClr val="accent1"/>
                </a:solidFill>
                <a:latin typeface="Oswald" pitchFamily="2" charset="77"/>
              </a:rPr>
              <a:t>Chrome Extension</a:t>
            </a:r>
            <a:endParaRPr lang="en-US" sz="2400"/>
          </a:p>
        </p:txBody>
      </p:sp>
      <p:pic>
        <p:nvPicPr>
          <p:cNvPr id="3" name="Picture 2" descr="A close-up of a logo&#10;&#10;Description automatically generated">
            <a:extLst>
              <a:ext uri="{FF2B5EF4-FFF2-40B4-BE49-F238E27FC236}">
                <a16:creationId xmlns:a16="http://schemas.microsoft.com/office/drawing/2014/main" id="{2563BBA4-83BA-D332-0730-5FED42674084}"/>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5659087" y="1269646"/>
            <a:ext cx="873826" cy="87339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1208847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par>
                                <p:cTn id="13" presetID="5"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strips(down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p:bldP spid="24"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p:nvPr/>
        </p:nvSpPr>
        <p:spPr>
          <a:xfrm>
            <a:off x="860040" y="886741"/>
            <a:ext cx="9518399" cy="474405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179269" y="224807"/>
            <a:ext cx="11013056" cy="552660"/>
          </a:xfrm>
        </p:spPr>
        <p:txBody>
          <a:bodyPr/>
          <a:lstStyle/>
          <a:p>
            <a:r>
              <a:rPr lang="en-US"/>
              <a:t>MyAssistant Evolution</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31</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892803" y="3943374"/>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5" name="Picture 14" descr="A person with blue hair&#10;&#10;Description automatically generated">
            <a:extLst>
              <a:ext uri="{FF2B5EF4-FFF2-40B4-BE49-F238E27FC236}">
                <a16:creationId xmlns:a16="http://schemas.microsoft.com/office/drawing/2014/main" id="{89ADB769-BE53-1DD8-1FA3-1171BB3DD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138" y="1823649"/>
            <a:ext cx="1217078" cy="1217078"/>
          </a:xfrm>
          <a:prstGeom prst="rect">
            <a:avLst/>
          </a:prstGeom>
          <a:effectLst>
            <a:softEdge rad="300558"/>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108" y="1841709"/>
            <a:ext cx="1301117" cy="1301117"/>
          </a:xfrm>
          <a:prstGeom prst="rect">
            <a:avLst/>
          </a:prstGeom>
          <a:effectLst>
            <a:softEdge rad="241287"/>
          </a:effectLst>
        </p:spPr>
      </p:pic>
      <p:cxnSp>
        <p:nvCxnSpPr>
          <p:cNvPr id="14" name="Straight Arrow Connector 13">
            <a:extLst>
              <a:ext uri="{FF2B5EF4-FFF2-40B4-BE49-F238E27FC236}">
                <a16:creationId xmlns:a16="http://schemas.microsoft.com/office/drawing/2014/main" id="{3831D9A4-B9B7-B580-DB91-6F42F6A9B127}"/>
              </a:ext>
            </a:extLst>
          </p:cNvPr>
          <p:cNvCxnSpPr>
            <a:endCxn id="15" idx="1"/>
          </p:cNvCxnSpPr>
          <p:nvPr/>
        </p:nvCxnSpPr>
        <p:spPr>
          <a:xfrm>
            <a:off x="2287910" y="2432188"/>
            <a:ext cx="3454228"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C600B05C-D34B-0B10-1743-B9B33D6D02B3}"/>
              </a:ext>
            </a:extLst>
          </p:cNvPr>
          <p:cNvSpPr txBox="1"/>
          <p:nvPr/>
        </p:nvSpPr>
        <p:spPr>
          <a:xfrm>
            <a:off x="2533368" y="1578014"/>
            <a:ext cx="3562632" cy="830997"/>
          </a:xfrm>
          <a:prstGeom prst="rect">
            <a:avLst/>
          </a:prstGeom>
          <a:noFill/>
        </p:spPr>
        <p:txBody>
          <a:bodyPr wrap="square" rtlCol="0">
            <a:spAutoFit/>
          </a:bodyPr>
          <a:lstStyle/>
          <a:p>
            <a:r>
              <a:rPr lang="en-IN" sz="1600">
                <a:solidFill>
                  <a:srgbClr val="FFC021"/>
                </a:solidFill>
                <a:latin typeface="Oswald" pitchFamily="2" charset="77"/>
              </a:rPr>
              <a:t>Plug in will be evolved to Agent and successfully promoted to perform necessary actions without less user intervention.</a:t>
            </a:r>
            <a:endParaRPr lang="en-US" sz="1600">
              <a:solidFill>
                <a:srgbClr val="FFC021"/>
              </a:solidFill>
              <a:latin typeface="Oswald" pitchFamily="2" charset="77"/>
            </a:endParaRPr>
          </a:p>
        </p:txBody>
      </p:sp>
      <p:sp>
        <p:nvSpPr>
          <p:cNvPr id="36" name="Rounded Rectangle 35">
            <a:extLst>
              <a:ext uri="{FF2B5EF4-FFF2-40B4-BE49-F238E27FC236}">
                <a16:creationId xmlns:a16="http://schemas.microsoft.com/office/drawing/2014/main" id="{FF4D6A15-30BD-96B9-AF20-E203B0E25E08}"/>
              </a:ext>
            </a:extLst>
          </p:cNvPr>
          <p:cNvSpPr/>
          <p:nvPr/>
        </p:nvSpPr>
        <p:spPr>
          <a:xfrm>
            <a:off x="1062480" y="3943374"/>
            <a:ext cx="1737233"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7" name="TextBox 36">
            <a:extLst>
              <a:ext uri="{FF2B5EF4-FFF2-40B4-BE49-F238E27FC236}">
                <a16:creationId xmlns:a16="http://schemas.microsoft.com/office/drawing/2014/main" id="{6A02DFDD-884F-8AEE-B99C-CE018E20A1BE}"/>
              </a:ext>
            </a:extLst>
          </p:cNvPr>
          <p:cNvSpPr txBox="1"/>
          <p:nvPr/>
        </p:nvSpPr>
        <p:spPr>
          <a:xfrm>
            <a:off x="976879" y="4119719"/>
            <a:ext cx="1939673" cy="1044004"/>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Short Term</a:t>
            </a:r>
          </a:p>
          <a:p>
            <a:pPr algn="ctr">
              <a:lnSpc>
                <a:spcPct val="150000"/>
              </a:lnSpc>
              <a:spcAft>
                <a:spcPts val="1200"/>
              </a:spcAft>
            </a:pPr>
            <a:r>
              <a:rPr lang="en-US" sz="1200">
                <a:solidFill>
                  <a:schemeClr val="accent4"/>
                </a:solidFill>
                <a:latin typeface="Oswald" pitchFamily="2" charset="77"/>
              </a:rPr>
              <a:t>Plugins will be explicitly called by the user</a:t>
            </a:r>
          </a:p>
        </p:txBody>
      </p:sp>
      <p:sp>
        <p:nvSpPr>
          <p:cNvPr id="38" name="Rounded Rectangle 37">
            <a:extLst>
              <a:ext uri="{FF2B5EF4-FFF2-40B4-BE49-F238E27FC236}">
                <a16:creationId xmlns:a16="http://schemas.microsoft.com/office/drawing/2014/main" id="{0A5A340B-AE67-CBFC-2C78-546D4387F218}"/>
              </a:ext>
            </a:extLst>
          </p:cNvPr>
          <p:cNvSpPr/>
          <p:nvPr/>
        </p:nvSpPr>
        <p:spPr>
          <a:xfrm>
            <a:off x="4778622" y="3979950"/>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9" name="Rounded Rectangle 38">
            <a:extLst>
              <a:ext uri="{FF2B5EF4-FFF2-40B4-BE49-F238E27FC236}">
                <a16:creationId xmlns:a16="http://schemas.microsoft.com/office/drawing/2014/main" id="{C74988C9-0D16-A03A-646C-0D48E3DC0B0B}"/>
              </a:ext>
            </a:extLst>
          </p:cNvPr>
          <p:cNvSpPr/>
          <p:nvPr/>
        </p:nvSpPr>
        <p:spPr>
          <a:xfrm>
            <a:off x="8257843" y="3976431"/>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0" name="TextBox 39">
            <a:extLst>
              <a:ext uri="{FF2B5EF4-FFF2-40B4-BE49-F238E27FC236}">
                <a16:creationId xmlns:a16="http://schemas.microsoft.com/office/drawing/2014/main" id="{9ECC895C-0212-5535-D460-F69F20A88F29}"/>
              </a:ext>
            </a:extLst>
          </p:cNvPr>
          <p:cNvSpPr txBox="1"/>
          <p:nvPr/>
        </p:nvSpPr>
        <p:spPr>
          <a:xfrm>
            <a:off x="4750434" y="4168441"/>
            <a:ext cx="1779318" cy="1044004"/>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Intermediate Term</a:t>
            </a:r>
          </a:p>
          <a:p>
            <a:pPr algn="ctr">
              <a:lnSpc>
                <a:spcPct val="150000"/>
              </a:lnSpc>
              <a:spcAft>
                <a:spcPts val="1200"/>
              </a:spcAft>
            </a:pPr>
            <a:r>
              <a:rPr lang="en-US" sz="1200">
                <a:solidFill>
                  <a:schemeClr val="accent4"/>
                </a:solidFill>
                <a:latin typeface="Oswald" pitchFamily="2" charset="77"/>
              </a:rPr>
              <a:t>Users will be asked to call plugin when needed</a:t>
            </a:r>
          </a:p>
        </p:txBody>
      </p:sp>
      <p:sp>
        <p:nvSpPr>
          <p:cNvPr id="41" name="TextBox 40">
            <a:extLst>
              <a:ext uri="{FF2B5EF4-FFF2-40B4-BE49-F238E27FC236}">
                <a16:creationId xmlns:a16="http://schemas.microsoft.com/office/drawing/2014/main" id="{B45C196D-4842-CE0C-FD6F-806945D6E195}"/>
              </a:ext>
            </a:extLst>
          </p:cNvPr>
          <p:cNvSpPr txBox="1"/>
          <p:nvPr/>
        </p:nvSpPr>
        <p:spPr>
          <a:xfrm>
            <a:off x="8148656" y="4168441"/>
            <a:ext cx="1790424" cy="1321003"/>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Long term</a:t>
            </a:r>
          </a:p>
          <a:p>
            <a:pPr algn="ctr">
              <a:lnSpc>
                <a:spcPct val="150000"/>
              </a:lnSpc>
              <a:spcAft>
                <a:spcPts val="1200"/>
              </a:spcAft>
            </a:pPr>
            <a:r>
              <a:rPr lang="en-US" sz="1200">
                <a:solidFill>
                  <a:schemeClr val="accent4"/>
                </a:solidFill>
                <a:latin typeface="Oswald" pitchFamily="2" charset="77"/>
              </a:rPr>
              <a:t>Plugins will be  implicitly called without user’s intervention</a:t>
            </a:r>
          </a:p>
        </p:txBody>
      </p:sp>
      <p:sp>
        <p:nvSpPr>
          <p:cNvPr id="42" name="Freeform 48">
            <a:extLst>
              <a:ext uri="{FF2B5EF4-FFF2-40B4-BE49-F238E27FC236}">
                <a16:creationId xmlns:a16="http://schemas.microsoft.com/office/drawing/2014/main" id="{C98B5600-2C77-124E-35DD-AE63B55D03FC}"/>
              </a:ext>
            </a:extLst>
          </p:cNvPr>
          <p:cNvSpPr/>
          <p:nvPr/>
        </p:nvSpPr>
        <p:spPr>
          <a:xfrm>
            <a:off x="1700747" y="3150663"/>
            <a:ext cx="752928" cy="705870"/>
          </a:xfrm>
          <a:custGeom>
            <a:avLst/>
            <a:gdLst>
              <a:gd name="connsiteX0" fmla="*/ 2377343 w 4724402"/>
              <a:gd name="connsiteY0" fmla="*/ 215056 h 4429124"/>
              <a:gd name="connsiteX1" fmla="*/ 2515945 w 4724402"/>
              <a:gd name="connsiteY1" fmla="*/ 262310 h 4429124"/>
              <a:gd name="connsiteX2" fmla="*/ 3444624 w 4724402"/>
              <a:gd name="connsiteY2" fmla="*/ 905248 h 4429124"/>
              <a:gd name="connsiteX3" fmla="*/ 3440988 w 4724402"/>
              <a:gd name="connsiteY3" fmla="*/ 906938 h 4429124"/>
              <a:gd name="connsiteX4" fmla="*/ 3468726 w 4724402"/>
              <a:gd name="connsiteY4" fmla="*/ 923720 h 4429124"/>
              <a:gd name="connsiteX5" fmla="*/ 3571877 w 4724402"/>
              <a:gd name="connsiteY5" fmla="*/ 1143000 h 4429124"/>
              <a:gd name="connsiteX6" fmla="*/ 3571877 w 4724402"/>
              <a:gd name="connsiteY6" fmla="*/ 1714500 h 4429124"/>
              <a:gd name="connsiteX7" fmla="*/ 4438652 w 4724402"/>
              <a:gd name="connsiteY7" fmla="*/ 1714500 h 4429124"/>
              <a:gd name="connsiteX8" fmla="*/ 4724402 w 4724402"/>
              <a:gd name="connsiteY8" fmla="*/ 2000252 h 4429124"/>
              <a:gd name="connsiteX9" fmla="*/ 4438652 w 4724402"/>
              <a:gd name="connsiteY9" fmla="*/ 2286000 h 4429124"/>
              <a:gd name="connsiteX10" fmla="*/ 3286127 w 4724402"/>
              <a:gd name="connsiteY10" fmla="*/ 2286000 h 4429124"/>
              <a:gd name="connsiteX11" fmla="*/ 3000377 w 4724402"/>
              <a:gd name="connsiteY11" fmla="*/ 2000252 h 4429124"/>
              <a:gd name="connsiteX12" fmla="*/ 3000377 w 4724402"/>
              <a:gd name="connsiteY12" fmla="*/ 1832820 h 4429124"/>
              <a:gd name="connsiteX13" fmla="*/ 2547197 w 4724402"/>
              <a:gd name="connsiteY13" fmla="*/ 2286000 h 4429124"/>
              <a:gd name="connsiteX14" fmla="*/ 3202412 w 4724402"/>
              <a:gd name="connsiteY14" fmla="*/ 2941216 h 4429124"/>
              <a:gd name="connsiteX15" fmla="*/ 3202412 w 4724402"/>
              <a:gd name="connsiteY15" fmla="*/ 3345284 h 4429124"/>
              <a:gd name="connsiteX16" fmla="*/ 2202287 w 4724402"/>
              <a:gd name="connsiteY16" fmla="*/ 4345410 h 4429124"/>
              <a:gd name="connsiteX17" fmla="*/ 1798218 w 4724402"/>
              <a:gd name="connsiteY17" fmla="*/ 4345410 h 4429124"/>
              <a:gd name="connsiteX18" fmla="*/ 1798218 w 4724402"/>
              <a:gd name="connsiteY18" fmla="*/ 3941340 h 4429124"/>
              <a:gd name="connsiteX19" fmla="*/ 2596308 w 4724402"/>
              <a:gd name="connsiteY19" fmla="*/ 3143252 h 4429124"/>
              <a:gd name="connsiteX20" fmla="*/ 2143127 w 4724402"/>
              <a:gd name="connsiteY20" fmla="*/ 2690070 h 4429124"/>
              <a:gd name="connsiteX21" fmla="*/ 487787 w 4724402"/>
              <a:gd name="connsiteY21" fmla="*/ 4345412 h 4429124"/>
              <a:gd name="connsiteX22" fmla="*/ 83718 w 4724402"/>
              <a:gd name="connsiteY22" fmla="*/ 4345412 h 4429124"/>
              <a:gd name="connsiteX23" fmla="*/ 83718 w 4724402"/>
              <a:gd name="connsiteY23" fmla="*/ 3941340 h 4429124"/>
              <a:gd name="connsiteX24" fmla="*/ 1941093 w 4724402"/>
              <a:gd name="connsiteY24" fmla="*/ 2083966 h 4429124"/>
              <a:gd name="connsiteX25" fmla="*/ 2837654 w 4724402"/>
              <a:gd name="connsiteY25" fmla="*/ 1187406 h 4429124"/>
              <a:gd name="connsiteX26" fmla="*/ 2837652 w 4724402"/>
              <a:gd name="connsiteY26" fmla="*/ 1187406 h 4429124"/>
              <a:gd name="connsiteX27" fmla="*/ 2393854 w 4724402"/>
              <a:gd name="connsiteY27" fmla="*/ 867720 h 4429124"/>
              <a:gd name="connsiteX28" fmla="*/ 1773662 w 4724402"/>
              <a:gd name="connsiteY28" fmla="*/ 1487910 h 4429124"/>
              <a:gd name="connsiteX29" fmla="*/ 1369593 w 4724402"/>
              <a:gd name="connsiteY29" fmla="*/ 1487910 h 4429124"/>
              <a:gd name="connsiteX30" fmla="*/ 1369593 w 4724402"/>
              <a:gd name="connsiteY30" fmla="*/ 1083840 h 4429124"/>
              <a:gd name="connsiteX31" fmla="*/ 2155405 w 4724402"/>
              <a:gd name="connsiteY31" fmla="*/ 298028 h 4429124"/>
              <a:gd name="connsiteX32" fmla="*/ 2377343 w 4724402"/>
              <a:gd name="connsiteY32" fmla="*/ 215056 h 4429124"/>
              <a:gd name="connsiteX33" fmla="*/ 4000503 w 4724402"/>
              <a:gd name="connsiteY33" fmla="*/ 0 h 4429124"/>
              <a:gd name="connsiteX34" fmla="*/ 4429128 w 4724402"/>
              <a:gd name="connsiteY34" fmla="*/ 428626 h 4429124"/>
              <a:gd name="connsiteX35" fmla="*/ 4000503 w 4724402"/>
              <a:gd name="connsiteY35" fmla="*/ 857252 h 4429124"/>
              <a:gd name="connsiteX36" fmla="*/ 3571878 w 4724402"/>
              <a:gd name="connsiteY36" fmla="*/ 428626 h 4429124"/>
              <a:gd name="connsiteX37" fmla="*/ 4000503 w 4724402"/>
              <a:gd name="connsiteY37" fmla="*/ 0 h 442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24402" h="4429124">
                <a:moveTo>
                  <a:pt x="2377343" y="215056"/>
                </a:moveTo>
                <a:cubicBezTo>
                  <a:pt x="2425545" y="218412"/>
                  <a:pt x="2473354" y="234002"/>
                  <a:pt x="2515945" y="262310"/>
                </a:cubicBezTo>
                <a:lnTo>
                  <a:pt x="3444624" y="905248"/>
                </a:lnTo>
                <a:lnTo>
                  <a:pt x="3440988" y="906938"/>
                </a:lnTo>
                <a:lnTo>
                  <a:pt x="3468726" y="923720"/>
                </a:lnTo>
                <a:cubicBezTo>
                  <a:pt x="3533655" y="977888"/>
                  <a:pt x="3571877" y="1058754"/>
                  <a:pt x="3571877" y="1143000"/>
                </a:cubicBezTo>
                <a:lnTo>
                  <a:pt x="3571877" y="1714500"/>
                </a:lnTo>
                <a:lnTo>
                  <a:pt x="4438652" y="1714500"/>
                </a:lnTo>
                <a:cubicBezTo>
                  <a:pt x="4596454" y="1714500"/>
                  <a:pt x="4724402" y="1842450"/>
                  <a:pt x="4724402" y="2000252"/>
                </a:cubicBezTo>
                <a:cubicBezTo>
                  <a:pt x="4724402" y="2158052"/>
                  <a:pt x="4596454" y="2286000"/>
                  <a:pt x="4438652" y="2286000"/>
                </a:cubicBezTo>
                <a:lnTo>
                  <a:pt x="3286127" y="2286000"/>
                </a:lnTo>
                <a:cubicBezTo>
                  <a:pt x="3128327" y="2286000"/>
                  <a:pt x="3000377" y="2158052"/>
                  <a:pt x="3000377" y="2000252"/>
                </a:cubicBezTo>
                <a:lnTo>
                  <a:pt x="3000377" y="1832820"/>
                </a:lnTo>
                <a:lnTo>
                  <a:pt x="2547197" y="2286000"/>
                </a:lnTo>
                <a:lnTo>
                  <a:pt x="3202412" y="2941216"/>
                </a:lnTo>
                <a:cubicBezTo>
                  <a:pt x="3314036" y="3052840"/>
                  <a:pt x="3314036" y="3233662"/>
                  <a:pt x="3202412" y="3345284"/>
                </a:cubicBezTo>
                <a:lnTo>
                  <a:pt x="2202287" y="4345410"/>
                </a:lnTo>
                <a:cubicBezTo>
                  <a:pt x="2090664" y="4457034"/>
                  <a:pt x="1909832" y="4457024"/>
                  <a:pt x="1798218" y="4345410"/>
                </a:cubicBezTo>
                <a:cubicBezTo>
                  <a:pt x="1686594" y="4233788"/>
                  <a:pt x="1686594" y="4052964"/>
                  <a:pt x="1798218" y="3941340"/>
                </a:cubicBezTo>
                <a:lnTo>
                  <a:pt x="2596308" y="3143252"/>
                </a:lnTo>
                <a:lnTo>
                  <a:pt x="2143127" y="2690070"/>
                </a:lnTo>
                <a:lnTo>
                  <a:pt x="487787" y="4345412"/>
                </a:lnTo>
                <a:cubicBezTo>
                  <a:pt x="376164" y="4457034"/>
                  <a:pt x="195332" y="4457024"/>
                  <a:pt x="83718" y="4345412"/>
                </a:cubicBezTo>
                <a:cubicBezTo>
                  <a:pt x="-27906" y="4233788"/>
                  <a:pt x="-27906" y="4052964"/>
                  <a:pt x="83718" y="3941340"/>
                </a:cubicBezTo>
                <a:lnTo>
                  <a:pt x="1941093" y="2083966"/>
                </a:lnTo>
                <a:lnTo>
                  <a:pt x="2837654" y="1187406"/>
                </a:lnTo>
                <a:lnTo>
                  <a:pt x="2837652" y="1187406"/>
                </a:lnTo>
                <a:lnTo>
                  <a:pt x="2393854" y="867720"/>
                </a:lnTo>
                <a:lnTo>
                  <a:pt x="1773662" y="1487910"/>
                </a:lnTo>
                <a:cubicBezTo>
                  <a:pt x="1662039" y="1599534"/>
                  <a:pt x="1481216" y="1599534"/>
                  <a:pt x="1369593" y="1487910"/>
                </a:cubicBezTo>
                <a:cubicBezTo>
                  <a:pt x="1257969" y="1376288"/>
                  <a:pt x="1257969" y="1195464"/>
                  <a:pt x="1369593" y="1083840"/>
                </a:cubicBezTo>
                <a:lnTo>
                  <a:pt x="2155405" y="298028"/>
                </a:lnTo>
                <a:cubicBezTo>
                  <a:pt x="2215579" y="237860"/>
                  <a:pt x="2297006" y="209464"/>
                  <a:pt x="2377343" y="215056"/>
                </a:cubicBezTo>
                <a:close/>
                <a:moveTo>
                  <a:pt x="4000503" y="0"/>
                </a:moveTo>
                <a:cubicBezTo>
                  <a:pt x="4237226" y="0"/>
                  <a:pt x="4429128" y="191904"/>
                  <a:pt x="4429128" y="428626"/>
                </a:cubicBezTo>
                <a:cubicBezTo>
                  <a:pt x="4429128" y="665348"/>
                  <a:pt x="4237226" y="857252"/>
                  <a:pt x="4000503" y="857252"/>
                </a:cubicBezTo>
                <a:cubicBezTo>
                  <a:pt x="3763780" y="857252"/>
                  <a:pt x="3571878" y="665348"/>
                  <a:pt x="3571878" y="428626"/>
                </a:cubicBezTo>
                <a:cubicBezTo>
                  <a:pt x="3571878" y="191904"/>
                  <a:pt x="3763780" y="0"/>
                  <a:pt x="4000503" y="0"/>
                </a:cubicBezTo>
                <a:close/>
              </a:path>
            </a:pathLst>
          </a:custGeom>
          <a:solidFill>
            <a:schemeClr val="tx2"/>
          </a:solidFill>
          <a:ln w="9525" cap="flat">
            <a:noFill/>
            <a:prstDash val="solid"/>
            <a:miter/>
          </a:ln>
        </p:spPr>
        <p:txBody>
          <a:bodyPr rtlCol="0" anchor="ctr"/>
          <a:lstStyle/>
          <a:p>
            <a:endParaRPr lang="en-US" sz="1400"/>
          </a:p>
        </p:txBody>
      </p:sp>
    </p:spTree>
    <p:custDataLst>
      <p:tags r:id="rId1"/>
    </p:custDataLst>
    <p:extLst>
      <p:ext uri="{BB962C8B-B14F-4D97-AF65-F5344CB8AC3E}">
        <p14:creationId xmlns:p14="http://schemas.microsoft.com/office/powerpoint/2010/main" val="3540823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p:tgtEl>
                                          <p:spTgt spid="42"/>
                                        </p:tgtEl>
                                        <p:attrNameLst>
                                          <p:attrName>ppt_x</p:attrName>
                                        </p:attrNameLst>
                                      </p:cBhvr>
                                      <p:tavLst>
                                        <p:tav tm="0">
                                          <p:val>
                                            <p:strVal val="#ppt_x-#ppt_w*1.125000"/>
                                          </p:val>
                                        </p:tav>
                                        <p:tav tm="100000">
                                          <p:val>
                                            <p:strVal val="#ppt_x"/>
                                          </p:val>
                                        </p:tav>
                                      </p:tavLst>
                                    </p:anim>
                                    <p:animEffect transition="in" filter="wipe(right)">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childTnLst>
                                </p:cTn>
                              </p:par>
                              <p:par>
                                <p:cTn id="31" presetID="0" presetClass="path" presetSubtype="0" accel="50000" decel="50000" fill="hold" grpId="1" nodeType="withEffect">
                                  <p:stCondLst>
                                    <p:cond delay="0"/>
                                  </p:stCondLst>
                                  <p:childTnLst>
                                    <p:animMotion origin="layout" path="M -2.5E-6 3.7037E-7 L 0.28334 -0.00486 " pathEditMode="relative" rAng="0" ptsTypes="AA">
                                      <p:cBhvr>
                                        <p:cTn id="32" dur="2000" fill="hold"/>
                                        <p:tgtEl>
                                          <p:spTgt spid="42"/>
                                        </p:tgtEl>
                                        <p:attrNameLst>
                                          <p:attrName>ppt_x</p:attrName>
                                          <p:attrName>ppt_y</p:attrName>
                                        </p:attrNameLst>
                                      </p:cBhvr>
                                      <p:rCtr x="14167" y="-255"/>
                                    </p:animMotion>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fill="hold"/>
                                        <p:tgtEl>
                                          <p:spTgt spid="39"/>
                                        </p:tgtEl>
                                        <p:attrNameLst>
                                          <p:attrName>ppt_w</p:attrName>
                                        </p:attrNameLst>
                                      </p:cBhvr>
                                      <p:tavLst>
                                        <p:tav tm="0">
                                          <p:val>
                                            <p:fltVal val="0"/>
                                          </p:val>
                                        </p:tav>
                                        <p:tav tm="100000">
                                          <p:val>
                                            <p:strVal val="#ppt_w"/>
                                          </p:val>
                                        </p:tav>
                                      </p:tavLst>
                                    </p:anim>
                                    <p:anim calcmode="lin" valueType="num">
                                      <p:cBhvr>
                                        <p:cTn id="38" dur="500" fill="hold"/>
                                        <p:tgtEl>
                                          <p:spTgt spid="39"/>
                                        </p:tgtEl>
                                        <p:attrNameLst>
                                          <p:attrName>ppt_h</p:attrName>
                                        </p:attrNameLst>
                                      </p:cBhvr>
                                      <p:tavLst>
                                        <p:tav tm="0">
                                          <p:val>
                                            <p:fltVal val="0"/>
                                          </p:val>
                                        </p:tav>
                                        <p:tav tm="100000">
                                          <p:val>
                                            <p:strVal val="#ppt_h"/>
                                          </p:val>
                                        </p:tav>
                                      </p:tavLst>
                                    </p:anim>
                                    <p:animEffect transition="in" filter="fade">
                                      <p:cBhvr>
                                        <p:cTn id="39" dur="500"/>
                                        <p:tgtEl>
                                          <p:spTgt spid="3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0" presetClass="path" presetSubtype="0" accel="50000" decel="50000" fill="hold" grpId="2" nodeType="withEffect">
                                  <p:stCondLst>
                                    <p:cond delay="0"/>
                                  </p:stCondLst>
                                  <p:childTnLst>
                                    <p:animMotion origin="layout" path="M -2.5E-6 3.7037E-7 L 0.57214 -0.00718 " pathEditMode="relative" rAng="0" ptsTypes="AA">
                                      <p:cBhvr>
                                        <p:cTn id="46" dur="2000" fill="hold"/>
                                        <p:tgtEl>
                                          <p:spTgt spid="42"/>
                                        </p:tgtEl>
                                        <p:attrNameLst>
                                          <p:attrName>ppt_x</p:attrName>
                                          <p:attrName>ppt_y</p:attrName>
                                        </p:attrNameLst>
                                      </p:cBhvr>
                                      <p:rCtr x="28607" y="-370"/>
                                    </p:animMotion>
                                  </p:childTnLst>
                                </p:cTn>
                              </p:par>
                            </p:childTnLst>
                          </p:cTn>
                        </p:par>
                      </p:childTnLst>
                    </p:cTn>
                  </p:par>
                  <p:par>
                    <p:cTn id="47" fill="hold">
                      <p:stCondLst>
                        <p:cond delay="indefinite"/>
                      </p:stCondLst>
                      <p:childTnLst>
                        <p:par>
                          <p:cTn id="48" fill="hold">
                            <p:stCondLst>
                              <p:cond delay="0"/>
                            </p:stCondLst>
                            <p:childTnLst>
                              <p:par>
                                <p:cTn id="49" presetID="6" presetClass="emph" presetSubtype="0" fill="hold" nodeType="clickEffect">
                                  <p:stCondLst>
                                    <p:cond delay="0"/>
                                  </p:stCondLst>
                                  <p:childTnLst>
                                    <p:animScale>
                                      <p:cBhvr>
                                        <p:cTn id="50" dur="2000" fill="hold"/>
                                        <p:tgtEl>
                                          <p:spTgt spid="17"/>
                                        </p:tgtEl>
                                      </p:cBhvr>
                                      <p:by x="150000" y="150000"/>
                                    </p:animScale>
                                  </p:childTnLst>
                                </p:cTn>
                              </p:par>
                              <p:par>
                                <p:cTn id="51" presetID="22" presetClass="entr" presetSubtype="8"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750"/>
                                        <p:tgtEl>
                                          <p:spTgt spid="14"/>
                                        </p:tgtEl>
                                      </p:cBhvr>
                                    </p:animEffect>
                                  </p:childTnLst>
                                </p:cTn>
                              </p:par>
                            </p:childTnLst>
                          </p:cTn>
                        </p:par>
                        <p:par>
                          <p:cTn id="54" fill="hold">
                            <p:stCondLst>
                              <p:cond delay="2000"/>
                            </p:stCondLst>
                            <p:childTnLst>
                              <p:par>
                                <p:cTn id="55" presetID="9" presetClass="emph" presetSubtype="0" nodeType="afterEffect">
                                  <p:stCondLst>
                                    <p:cond delay="0"/>
                                  </p:stCondLst>
                                  <p:childTnLst>
                                    <p:set>
                                      <p:cBhvr>
                                        <p:cTn id="56" dur="indefinite"/>
                                        <p:tgtEl>
                                          <p:spTgt spid="17"/>
                                        </p:tgtEl>
                                        <p:attrNameLst>
                                          <p:attrName>style.opacity</p:attrName>
                                        </p:attrNameLst>
                                      </p:cBhvr>
                                      <p:to>
                                        <p:strVal val="0.5"/>
                                      </p:to>
                                    </p:set>
                                    <p:animEffect filter="image" prLst="opacity: 0.5">
                                      <p:cBhvr rctx="IE">
                                        <p:cTn id="57" dur="indefinite"/>
                                        <p:tgtEl>
                                          <p:spTgt spid="17"/>
                                        </p:tgtEl>
                                      </p:cBhvr>
                                    </p:animEffect>
                                  </p:childTnLst>
                                </p:cTn>
                              </p:par>
                              <p:par>
                                <p:cTn id="58" presetID="6" presetClass="emph" presetSubtype="0" fill="hold" nodeType="withEffect">
                                  <p:stCondLst>
                                    <p:cond delay="0"/>
                                  </p:stCondLst>
                                  <p:childTnLst>
                                    <p:animScale>
                                      <p:cBhvr>
                                        <p:cTn id="59" dur="2000" fill="hold"/>
                                        <p:tgtEl>
                                          <p:spTgt spid="15"/>
                                        </p:tgtEl>
                                      </p:cBhvr>
                                      <p:by x="150000" y="150000"/>
                                    </p:animScale>
                                  </p:childTnLst>
                                </p:cTn>
                              </p:par>
                              <p:par>
                                <p:cTn id="60" presetID="6" presetClass="emph" presetSubtype="0" fill="hold" nodeType="withEffect">
                                  <p:stCondLst>
                                    <p:cond delay="0"/>
                                  </p:stCondLst>
                                  <p:childTnLst>
                                    <p:animScale>
                                      <p:cBhvr>
                                        <p:cTn id="61" dur="2000" fill="hold"/>
                                        <p:tgtEl>
                                          <p:spTgt spid="17"/>
                                        </p:tgtEl>
                                      </p:cBhvr>
                                      <p:by x="50000" y="50000"/>
                                    </p:animScale>
                                  </p:childTnLst>
                                </p:cTn>
                              </p:par>
                            </p:childTnLst>
                          </p:cTn>
                        </p:par>
                      </p:childTnLst>
                    </p:cTn>
                  </p:par>
                  <p:par>
                    <p:cTn id="62" fill="hold">
                      <p:stCondLst>
                        <p:cond delay="indefinite"/>
                      </p:stCondLst>
                      <p:childTnLst>
                        <p:par>
                          <p:cTn id="63" fill="hold">
                            <p:stCondLst>
                              <p:cond delay="0"/>
                            </p:stCondLst>
                            <p:childTnLst>
                              <p:par>
                                <p:cTn id="64" presetID="37"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900" decel="100000" fill="hold"/>
                                        <p:tgtEl>
                                          <p:spTgt spid="20"/>
                                        </p:tgtEl>
                                        <p:attrNameLst>
                                          <p:attrName>ppt_y</p:attrName>
                                        </p:attrNameLst>
                                      </p:cBhvr>
                                      <p:tavLst>
                                        <p:tav tm="0">
                                          <p:val>
                                            <p:strVal val="#ppt_y+1"/>
                                          </p:val>
                                        </p:tav>
                                        <p:tav tm="100000">
                                          <p:val>
                                            <p:strVal val="#ppt_y-.03"/>
                                          </p:val>
                                        </p:tav>
                                      </p:tavLst>
                                    </p:anim>
                                    <p:anim calcmode="lin" valueType="num">
                                      <p:cBhvr>
                                        <p:cTn id="69"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6" grpId="0" animBg="1"/>
      <p:bldP spid="37" grpId="0"/>
      <p:bldP spid="38" grpId="0" animBg="1"/>
      <p:bldP spid="39" grpId="0" animBg="1"/>
      <p:bldP spid="40" grpId="0"/>
      <p:bldP spid="41" grpId="0"/>
      <p:bldP spid="42" grpId="0" animBg="1"/>
      <p:bldP spid="42" grpId="1" animBg="1"/>
      <p:bldP spid="42" grpId="2"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a:spLocks noGrp="1" noRot="1" noMove="1" noResize="1" noEditPoints="1" noAdjustHandles="1" noChangeArrowheads="1" noChangeShapeType="1"/>
          </p:cNvSpPr>
          <p:nvPr/>
        </p:nvSpPr>
        <p:spPr>
          <a:xfrm>
            <a:off x="860040" y="886741"/>
            <a:ext cx="9518399" cy="474405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179269" y="224807"/>
            <a:ext cx="11013056" cy="552660"/>
          </a:xfrm>
        </p:spPr>
        <p:txBody>
          <a:bodyPr/>
          <a:lstStyle/>
          <a:p>
            <a:r>
              <a:rPr lang="en-US">
                <a:latin typeface="Oswald" pitchFamily="2" charset="77"/>
              </a:rPr>
              <a:t>World of </a:t>
            </a:r>
            <a:r>
              <a:rPr lang="en-US">
                <a:solidFill>
                  <a:schemeClr val="accent4"/>
                </a:solidFill>
                <a:latin typeface="Oswald" pitchFamily="2" charset="77"/>
              </a:rPr>
              <a:t>Plugins</a:t>
            </a:r>
            <a:r>
              <a:rPr lang="en-US">
                <a:latin typeface="Oswald" pitchFamily="2" charset="77"/>
              </a:rPr>
              <a:t>  </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32</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816286" y="157849"/>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373" y="2324258"/>
            <a:ext cx="1941870" cy="1941870"/>
          </a:xfrm>
          <a:prstGeom prst="rect">
            <a:avLst/>
          </a:prstGeom>
          <a:effectLst>
            <a:softEdge rad="241287"/>
          </a:effectLst>
        </p:spPr>
      </p:pic>
      <p:sp>
        <p:nvSpPr>
          <p:cNvPr id="2" name="Rounded Rectangle 1">
            <a:extLst>
              <a:ext uri="{FF2B5EF4-FFF2-40B4-BE49-F238E27FC236}">
                <a16:creationId xmlns:a16="http://schemas.microsoft.com/office/drawing/2014/main" id="{837C483E-BAD8-5AC9-59B3-44D51AE41B28}"/>
              </a:ext>
            </a:extLst>
          </p:cNvPr>
          <p:cNvSpPr/>
          <p:nvPr/>
        </p:nvSpPr>
        <p:spPr>
          <a:xfrm>
            <a:off x="4230283" y="1284210"/>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 name="TextBox 3">
            <a:extLst>
              <a:ext uri="{FF2B5EF4-FFF2-40B4-BE49-F238E27FC236}">
                <a16:creationId xmlns:a16="http://schemas.microsoft.com/office/drawing/2014/main" id="{22189A9A-3E8A-58AB-95CF-9DC8ED8D0431}"/>
              </a:ext>
            </a:extLst>
          </p:cNvPr>
          <p:cNvSpPr txBox="1"/>
          <p:nvPr/>
        </p:nvSpPr>
        <p:spPr>
          <a:xfrm>
            <a:off x="4243200" y="1408877"/>
            <a:ext cx="1939673"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DOC AI</a:t>
            </a:r>
          </a:p>
          <a:p>
            <a:pPr algn="ctr">
              <a:lnSpc>
                <a:spcPct val="150000"/>
              </a:lnSpc>
              <a:spcAft>
                <a:spcPts val="1200"/>
              </a:spcAft>
            </a:pPr>
            <a:r>
              <a:rPr lang="en-US" sz="1000">
                <a:solidFill>
                  <a:schemeClr val="accent4"/>
                </a:solidFill>
                <a:latin typeface="Oswald" pitchFamily="2" charset="77"/>
              </a:rPr>
              <a:t>DOCUMENT ANALYTICS PLUGIN ALLOW USER TO UPLOAD AND QUERY THEIR DOCUMENT</a:t>
            </a:r>
          </a:p>
        </p:txBody>
      </p:sp>
      <p:sp>
        <p:nvSpPr>
          <p:cNvPr id="7" name="Rounded Rectangle 6">
            <a:extLst>
              <a:ext uri="{FF2B5EF4-FFF2-40B4-BE49-F238E27FC236}">
                <a16:creationId xmlns:a16="http://schemas.microsoft.com/office/drawing/2014/main" id="{2501AA75-ECEE-A973-2DBA-F0127BCD29C5}"/>
              </a:ext>
            </a:extLst>
          </p:cNvPr>
          <p:cNvSpPr/>
          <p:nvPr/>
        </p:nvSpPr>
        <p:spPr>
          <a:xfrm>
            <a:off x="6297011" y="1260399"/>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8" name="TextBox 7">
            <a:extLst>
              <a:ext uri="{FF2B5EF4-FFF2-40B4-BE49-F238E27FC236}">
                <a16:creationId xmlns:a16="http://schemas.microsoft.com/office/drawing/2014/main" id="{C54C2A53-A12C-C73E-26A8-8833BD99918B}"/>
              </a:ext>
            </a:extLst>
          </p:cNvPr>
          <p:cNvSpPr txBox="1"/>
          <p:nvPr/>
        </p:nvSpPr>
        <p:spPr>
          <a:xfrm>
            <a:off x="6347620" y="1353703"/>
            <a:ext cx="1939673"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PROMPT MODIFICATION</a:t>
            </a:r>
          </a:p>
          <a:p>
            <a:pPr algn="ctr">
              <a:lnSpc>
                <a:spcPct val="150000"/>
              </a:lnSpc>
              <a:spcAft>
                <a:spcPts val="1200"/>
              </a:spcAft>
            </a:pPr>
            <a:r>
              <a:rPr lang="en-US" sz="1000">
                <a:solidFill>
                  <a:schemeClr val="accent4"/>
                </a:solidFill>
                <a:latin typeface="Oswald" pitchFamily="2" charset="77"/>
              </a:rPr>
              <a:t>HELP TO WRITE APPROPRIATE PROMPT TO USER</a:t>
            </a:r>
          </a:p>
        </p:txBody>
      </p:sp>
      <p:sp>
        <p:nvSpPr>
          <p:cNvPr id="9" name="Rounded Rectangle 8">
            <a:extLst>
              <a:ext uri="{FF2B5EF4-FFF2-40B4-BE49-F238E27FC236}">
                <a16:creationId xmlns:a16="http://schemas.microsoft.com/office/drawing/2014/main" id="{31AA5187-BAF2-AA99-952E-F87B8B635E64}"/>
              </a:ext>
            </a:extLst>
          </p:cNvPr>
          <p:cNvSpPr/>
          <p:nvPr/>
        </p:nvSpPr>
        <p:spPr>
          <a:xfrm>
            <a:off x="4189732" y="3237133"/>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0" name="TextBox 9">
            <a:extLst>
              <a:ext uri="{FF2B5EF4-FFF2-40B4-BE49-F238E27FC236}">
                <a16:creationId xmlns:a16="http://schemas.microsoft.com/office/drawing/2014/main" id="{E3BCE1F4-1EF8-41EB-95A6-7FD6FBE2ABB6}"/>
              </a:ext>
            </a:extLst>
          </p:cNvPr>
          <p:cNvSpPr txBox="1"/>
          <p:nvPr/>
        </p:nvSpPr>
        <p:spPr>
          <a:xfrm>
            <a:off x="4192589" y="3293797"/>
            <a:ext cx="199028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ASSOCIATE BENEFIT</a:t>
            </a:r>
          </a:p>
          <a:p>
            <a:pPr algn="ctr">
              <a:lnSpc>
                <a:spcPct val="150000"/>
              </a:lnSpc>
              <a:spcAft>
                <a:spcPts val="1200"/>
              </a:spcAft>
            </a:pPr>
            <a:r>
              <a:rPr lang="en-US" sz="1000">
                <a:solidFill>
                  <a:schemeClr val="accent4"/>
                </a:solidFill>
                <a:latin typeface="Oswald" pitchFamily="2" charset="77"/>
              </a:rPr>
              <a:t>ENABLE THE NEXT GENERATION BENEFITS SELF-SERVICE FOR ASSOCIATES AND ACCESS INFORMATION IN NATURAL LANGUAGE</a:t>
            </a:r>
          </a:p>
        </p:txBody>
      </p:sp>
      <p:sp>
        <p:nvSpPr>
          <p:cNvPr id="12" name="Rounded Rectangle 11">
            <a:extLst>
              <a:ext uri="{FF2B5EF4-FFF2-40B4-BE49-F238E27FC236}">
                <a16:creationId xmlns:a16="http://schemas.microsoft.com/office/drawing/2014/main" id="{29E56082-B637-D1CB-74D2-A3D83639F2DF}"/>
              </a:ext>
            </a:extLst>
          </p:cNvPr>
          <p:cNvSpPr/>
          <p:nvPr/>
        </p:nvSpPr>
        <p:spPr>
          <a:xfrm>
            <a:off x="6297011" y="317265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3" name="TextBox 12">
            <a:extLst>
              <a:ext uri="{FF2B5EF4-FFF2-40B4-BE49-F238E27FC236}">
                <a16:creationId xmlns:a16="http://schemas.microsoft.com/office/drawing/2014/main" id="{53688ABF-9C97-4BCA-FAE4-3F59DABAAAED}"/>
              </a:ext>
            </a:extLst>
          </p:cNvPr>
          <p:cNvSpPr txBox="1"/>
          <p:nvPr/>
        </p:nvSpPr>
        <p:spPr>
          <a:xfrm>
            <a:off x="6195790" y="3323071"/>
            <a:ext cx="1990284"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POLICY GUIDE</a:t>
            </a:r>
          </a:p>
          <a:p>
            <a:pPr algn="ctr">
              <a:lnSpc>
                <a:spcPct val="150000"/>
              </a:lnSpc>
              <a:spcAft>
                <a:spcPts val="1200"/>
              </a:spcAft>
            </a:pPr>
            <a:r>
              <a:rPr lang="en-US" sz="1000">
                <a:solidFill>
                  <a:schemeClr val="accent4"/>
                </a:solidFill>
                <a:latin typeface="Oswald" pitchFamily="2" charset="77"/>
              </a:rPr>
              <a:t>BASED ON POLICY RELETED QUESTIONS PROVIDE CLEAR AND CONCISE ANSWERS</a:t>
            </a:r>
          </a:p>
        </p:txBody>
      </p:sp>
      <p:sp>
        <p:nvSpPr>
          <p:cNvPr id="14" name="Rounded Rectangle 13">
            <a:extLst>
              <a:ext uri="{FF2B5EF4-FFF2-40B4-BE49-F238E27FC236}">
                <a16:creationId xmlns:a16="http://schemas.microsoft.com/office/drawing/2014/main" id="{CF60EF6C-73AF-D129-C0ED-D473C5D9761A}"/>
              </a:ext>
            </a:extLst>
          </p:cNvPr>
          <p:cNvSpPr/>
          <p:nvPr/>
        </p:nvSpPr>
        <p:spPr>
          <a:xfrm>
            <a:off x="8344005" y="1277611"/>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5" name="TextBox 14">
            <a:extLst>
              <a:ext uri="{FF2B5EF4-FFF2-40B4-BE49-F238E27FC236}">
                <a16:creationId xmlns:a16="http://schemas.microsoft.com/office/drawing/2014/main" id="{0A92E9A6-40A6-68E4-F6EE-C8468E8AFC44}"/>
              </a:ext>
            </a:extLst>
          </p:cNvPr>
          <p:cNvSpPr txBox="1"/>
          <p:nvPr/>
        </p:nvSpPr>
        <p:spPr>
          <a:xfrm>
            <a:off x="8394615" y="1370915"/>
            <a:ext cx="1838454"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CONVERSATIONAL TRANSL.N</a:t>
            </a:r>
          </a:p>
          <a:p>
            <a:pPr algn="ctr">
              <a:lnSpc>
                <a:spcPct val="150000"/>
              </a:lnSpc>
              <a:spcAft>
                <a:spcPts val="1200"/>
              </a:spcAft>
            </a:pPr>
            <a:r>
              <a:rPr lang="en-US" sz="1000">
                <a:solidFill>
                  <a:schemeClr val="accent4"/>
                </a:solidFill>
                <a:latin typeface="Oswald" pitchFamily="2" charset="77"/>
              </a:rPr>
              <a:t>Translate spoken words from one language to another in real-time</a:t>
            </a:r>
          </a:p>
        </p:txBody>
      </p:sp>
      <p:sp>
        <p:nvSpPr>
          <p:cNvPr id="16" name="Rounded Rectangle 15">
            <a:extLst>
              <a:ext uri="{FF2B5EF4-FFF2-40B4-BE49-F238E27FC236}">
                <a16:creationId xmlns:a16="http://schemas.microsoft.com/office/drawing/2014/main" id="{93157D99-F3C3-33B9-A35B-58B16513C98F}"/>
              </a:ext>
            </a:extLst>
          </p:cNvPr>
          <p:cNvSpPr/>
          <p:nvPr/>
        </p:nvSpPr>
        <p:spPr>
          <a:xfrm>
            <a:off x="8344005" y="3189866"/>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8" name="TextBox 17">
            <a:extLst>
              <a:ext uri="{FF2B5EF4-FFF2-40B4-BE49-F238E27FC236}">
                <a16:creationId xmlns:a16="http://schemas.microsoft.com/office/drawing/2014/main" id="{6CB3B18D-4BB6-B5B3-1D68-62964F772523}"/>
              </a:ext>
            </a:extLst>
          </p:cNvPr>
          <p:cNvSpPr txBox="1"/>
          <p:nvPr/>
        </p:nvSpPr>
        <p:spPr>
          <a:xfrm>
            <a:off x="8242784" y="3340283"/>
            <a:ext cx="1990284"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POLICY GUIDE</a:t>
            </a:r>
          </a:p>
          <a:p>
            <a:pPr algn="ctr">
              <a:lnSpc>
                <a:spcPct val="150000"/>
              </a:lnSpc>
              <a:spcAft>
                <a:spcPts val="1200"/>
              </a:spcAft>
            </a:pPr>
            <a:r>
              <a:rPr lang="en-US" sz="1000">
                <a:solidFill>
                  <a:schemeClr val="accent4"/>
                </a:solidFill>
                <a:latin typeface="Oswald" pitchFamily="2" charset="77"/>
              </a:rPr>
              <a:t>BASED ON POLICY RELETED QUESTIONS PROVIDE CLEAR AND CONCISE ANSWERS</a:t>
            </a:r>
          </a:p>
        </p:txBody>
      </p:sp>
    </p:spTree>
    <p:custDataLst>
      <p:tags r:id="rId1"/>
    </p:custDataLst>
    <p:extLst>
      <p:ext uri="{BB962C8B-B14F-4D97-AF65-F5344CB8AC3E}">
        <p14:creationId xmlns:p14="http://schemas.microsoft.com/office/powerpoint/2010/main" val="415974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ppt_x</p:attrName>
                                        </p:attrNameLst>
                                      </p:cBhvr>
                                      <p:tavLst>
                                        <p:tav tm="0">
                                          <p:val>
                                            <p:strVal val="#ppt_x-#ppt_w*1.125000"/>
                                          </p:val>
                                        </p:tav>
                                        <p:tav tm="100000">
                                          <p:val>
                                            <p:strVal val="#ppt_x"/>
                                          </p:val>
                                        </p:tav>
                                      </p:tavLst>
                                    </p:anim>
                                    <p:animEffect transition="in" filter="wipe(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tgtEl>
                                          <p:spTgt spid="7"/>
                                        </p:tgtEl>
                                        <p:attrNameLst>
                                          <p:attrName>ppt_x</p:attrName>
                                        </p:attrNameLst>
                                      </p:cBhvr>
                                      <p:tavLst>
                                        <p:tav tm="0">
                                          <p:val>
                                            <p:strVal val="#ppt_x-#ppt_w*1.125000"/>
                                          </p:val>
                                        </p:tav>
                                        <p:tav tm="100000">
                                          <p:val>
                                            <p:strVal val="#ppt_x"/>
                                          </p:val>
                                        </p:tav>
                                      </p:tavLst>
                                    </p:anim>
                                    <p:animEffect transition="in" filter="wipe(right)">
                                      <p:cBhvr>
                                        <p:cTn id="28" dur="500"/>
                                        <p:tgtEl>
                                          <p:spTgt spid="7"/>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ppt_x</p:attrName>
                                        </p:attrNameLst>
                                      </p:cBhvr>
                                      <p:tavLst>
                                        <p:tav tm="0">
                                          <p:val>
                                            <p:strVal val="#ppt_x-#ppt_w*1.125000"/>
                                          </p:val>
                                        </p:tav>
                                        <p:tav tm="100000">
                                          <p:val>
                                            <p:strVal val="#ppt_x"/>
                                          </p:val>
                                        </p:tav>
                                      </p:tavLst>
                                    </p:anim>
                                    <p:animEffect transition="in" filter="wipe(righ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ppt_x</p:attrName>
                                        </p:attrNameLst>
                                      </p:cBhvr>
                                      <p:tavLst>
                                        <p:tav tm="0">
                                          <p:val>
                                            <p:strVal val="#ppt_x-#ppt_w*1.125000"/>
                                          </p:val>
                                        </p:tav>
                                        <p:tav tm="100000">
                                          <p:val>
                                            <p:strVal val="#ppt_x"/>
                                          </p:val>
                                        </p:tav>
                                      </p:tavLst>
                                    </p:anim>
                                    <p:animEffect transition="in" filter="wipe(right)">
                                      <p:cBhvr>
                                        <p:cTn id="38" dur="500"/>
                                        <p:tgtEl>
                                          <p:spTgt spid="12"/>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ppt_x</p:attrName>
                                        </p:attrNameLst>
                                      </p:cBhvr>
                                      <p:tavLst>
                                        <p:tav tm="0">
                                          <p:val>
                                            <p:strVal val="#ppt_x-#ppt_w*1.125000"/>
                                          </p:val>
                                        </p:tav>
                                        <p:tav tm="100000">
                                          <p:val>
                                            <p:strVal val="#ppt_x"/>
                                          </p:val>
                                        </p:tav>
                                      </p:tavLst>
                                    </p:anim>
                                    <p:animEffect transition="in" filter="wipe(righ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p:tgtEl>
                                          <p:spTgt spid="14"/>
                                        </p:tgtEl>
                                        <p:attrNameLst>
                                          <p:attrName>ppt_x</p:attrName>
                                        </p:attrNameLst>
                                      </p:cBhvr>
                                      <p:tavLst>
                                        <p:tav tm="0">
                                          <p:val>
                                            <p:strVal val="#ppt_x-#ppt_w*1.125000"/>
                                          </p:val>
                                        </p:tav>
                                        <p:tav tm="100000">
                                          <p:val>
                                            <p:strVal val="#ppt_x"/>
                                          </p:val>
                                        </p:tav>
                                      </p:tavLst>
                                    </p:anim>
                                    <p:animEffect transition="in" filter="wipe(right)">
                                      <p:cBhvr>
                                        <p:cTn id="48" dur="500"/>
                                        <p:tgtEl>
                                          <p:spTgt spid="14"/>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p:tgtEl>
                                          <p:spTgt spid="15"/>
                                        </p:tgtEl>
                                        <p:attrNameLst>
                                          <p:attrName>ppt_x</p:attrName>
                                        </p:attrNameLst>
                                      </p:cBhvr>
                                      <p:tavLst>
                                        <p:tav tm="0">
                                          <p:val>
                                            <p:strVal val="#ppt_x-#ppt_w*1.125000"/>
                                          </p:val>
                                        </p:tav>
                                        <p:tav tm="100000">
                                          <p:val>
                                            <p:strVal val="#ppt_x"/>
                                          </p:val>
                                        </p:tav>
                                      </p:tavLst>
                                    </p:anim>
                                    <p:animEffect transition="in" filter="wipe(righ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ppt_x</p:attrName>
                                        </p:attrNameLst>
                                      </p:cBhvr>
                                      <p:tavLst>
                                        <p:tav tm="0">
                                          <p:val>
                                            <p:strVal val="#ppt_x-#ppt_w*1.125000"/>
                                          </p:val>
                                        </p:tav>
                                        <p:tav tm="100000">
                                          <p:val>
                                            <p:strVal val="#ppt_x"/>
                                          </p:val>
                                        </p:tav>
                                      </p:tavLst>
                                    </p:anim>
                                    <p:animEffect transition="in" filter="wipe(right)">
                                      <p:cBhvr>
                                        <p:cTn id="58" dur="500"/>
                                        <p:tgtEl>
                                          <p:spTgt spid="16"/>
                                        </p:tgtEl>
                                      </p:cBhvr>
                                    </p:animEffect>
                                  </p:childTnLst>
                                </p:cTn>
                              </p:par>
                              <p:par>
                                <p:cTn id="59" presetID="12" presetClass="entr" presetSubtype="8"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p:tgtEl>
                                          <p:spTgt spid="18"/>
                                        </p:tgtEl>
                                        <p:attrNameLst>
                                          <p:attrName>ppt_x</p:attrName>
                                        </p:attrNameLst>
                                      </p:cBhvr>
                                      <p:tavLst>
                                        <p:tav tm="0">
                                          <p:val>
                                            <p:strVal val="#ppt_x-#ppt_w*1.125000"/>
                                          </p:val>
                                        </p:tav>
                                        <p:tav tm="100000">
                                          <p:val>
                                            <p:strVal val="#ppt_x"/>
                                          </p:val>
                                        </p:tav>
                                      </p:tavLst>
                                    </p:anim>
                                    <p:animEffect transition="in" filter="wipe(right)">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7" grpId="0" animBg="1"/>
      <p:bldP spid="8" grpId="0"/>
      <p:bldP spid="9" grpId="0" animBg="1"/>
      <p:bldP spid="10" grpId="0"/>
      <p:bldP spid="12" grpId="0" animBg="1"/>
      <p:bldP spid="13" grpId="0"/>
      <p:bldP spid="14" grpId="0" animBg="1"/>
      <p:bldP spid="15" grpId="0"/>
      <p:bldP spid="16" grpId="0" animBg="1"/>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p:nvPr/>
        </p:nvSpPr>
        <p:spPr>
          <a:xfrm>
            <a:off x="582469" y="1379718"/>
            <a:ext cx="4588593" cy="413629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9" name="Rounded Rectangle 28">
            <a:extLst>
              <a:ext uri="{FF2B5EF4-FFF2-40B4-BE49-F238E27FC236}">
                <a16:creationId xmlns:a16="http://schemas.microsoft.com/office/drawing/2014/main" id="{8E555A9E-9412-6B70-AB91-9CA2C2BFC8C3}"/>
              </a:ext>
            </a:extLst>
          </p:cNvPr>
          <p:cNvSpPr/>
          <p:nvPr/>
        </p:nvSpPr>
        <p:spPr>
          <a:xfrm>
            <a:off x="942097" y="1884756"/>
            <a:ext cx="3836150" cy="33924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582469" y="327080"/>
            <a:ext cx="11013056" cy="552660"/>
          </a:xfrm>
        </p:spPr>
        <p:txBody>
          <a:bodyPr/>
          <a:lstStyle/>
          <a:p>
            <a:r>
              <a:rPr lang="en-US">
                <a:solidFill>
                  <a:schemeClr val="bg2"/>
                </a:solidFill>
                <a:latin typeface="Oswald" pitchFamily="2" charset="77"/>
              </a:rPr>
              <a:t>Experience</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33</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807553" y="136242"/>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5" name="Picture 14" descr="A person with blue hair&#10;&#10;Description automatically generated">
            <a:extLst>
              <a:ext uri="{FF2B5EF4-FFF2-40B4-BE49-F238E27FC236}">
                <a16:creationId xmlns:a16="http://schemas.microsoft.com/office/drawing/2014/main" id="{89ADB769-BE53-1DD8-1FA3-1171BB3DD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9983" y="1341987"/>
            <a:ext cx="843554" cy="843554"/>
          </a:xfrm>
          <a:prstGeom prst="rect">
            <a:avLst/>
          </a:prstGeom>
          <a:effectLst>
            <a:softEdge rad="300558"/>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078" y="1332096"/>
            <a:ext cx="947513" cy="947513"/>
          </a:xfrm>
          <a:prstGeom prst="rect">
            <a:avLst/>
          </a:prstGeom>
          <a:effectLst>
            <a:softEdge rad="277941"/>
          </a:effectLst>
        </p:spPr>
      </p:pic>
      <p:pic>
        <p:nvPicPr>
          <p:cNvPr id="8" name="Picture 7" descr="A silver and purple metal sculpture&#10;&#10;Description automatically generated with medium confidence">
            <a:extLst>
              <a:ext uri="{FF2B5EF4-FFF2-40B4-BE49-F238E27FC236}">
                <a16:creationId xmlns:a16="http://schemas.microsoft.com/office/drawing/2014/main" id="{F008DE57-0148-95AF-3F0F-8B6CA58D01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0231" y="2444722"/>
            <a:ext cx="1505861" cy="1505861"/>
          </a:xfrm>
          <a:prstGeom prst="rect">
            <a:avLst/>
          </a:prstGeom>
          <a:effectLst>
            <a:reflection stA="46376" endPos="65000" dist="50800" dir="5400000" sy="-100000" algn="bl" rotWithShape="0"/>
            <a:softEdge rad="438230"/>
          </a:effectLst>
        </p:spPr>
      </p:pic>
      <p:sp>
        <p:nvSpPr>
          <p:cNvPr id="9" name="TextBox 8">
            <a:extLst>
              <a:ext uri="{FF2B5EF4-FFF2-40B4-BE49-F238E27FC236}">
                <a16:creationId xmlns:a16="http://schemas.microsoft.com/office/drawing/2014/main" id="{61C8A5F7-F019-7C23-7741-4623297D184B}"/>
              </a:ext>
            </a:extLst>
          </p:cNvPr>
          <p:cNvSpPr txBox="1"/>
          <p:nvPr/>
        </p:nvSpPr>
        <p:spPr>
          <a:xfrm>
            <a:off x="768998" y="2002936"/>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Experience</a:t>
            </a:r>
            <a:endParaRPr lang="en-US" sz="2000" b="1" spc="0">
              <a:solidFill>
                <a:schemeClr val="bg1"/>
              </a:solidFill>
              <a:latin typeface="Bogle" panose="020B0503020203060203" pitchFamily="34" charset="77"/>
            </a:endParaRPr>
          </a:p>
        </p:txBody>
      </p:sp>
      <p:cxnSp>
        <p:nvCxnSpPr>
          <p:cNvPr id="10" name="Straight Connector 9">
            <a:extLst>
              <a:ext uri="{FF2B5EF4-FFF2-40B4-BE49-F238E27FC236}">
                <a16:creationId xmlns:a16="http://schemas.microsoft.com/office/drawing/2014/main" id="{E39E6E01-7967-E08B-57F4-093DF215C2AA}"/>
              </a:ext>
            </a:extLst>
          </p:cNvPr>
          <p:cNvCxnSpPr>
            <a:cxnSpLocks/>
          </p:cNvCxnSpPr>
          <p:nvPr/>
        </p:nvCxnSpPr>
        <p:spPr>
          <a:xfrm>
            <a:off x="2050214" y="252247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BA069DB-56A6-71EE-4F0D-AF31139168E9}"/>
              </a:ext>
            </a:extLst>
          </p:cNvPr>
          <p:cNvSpPr txBox="1"/>
          <p:nvPr/>
        </p:nvSpPr>
        <p:spPr>
          <a:xfrm>
            <a:off x="1109117" y="3750312"/>
            <a:ext cx="3334764" cy="977191"/>
          </a:xfrm>
          <a:prstGeom prst="rect">
            <a:avLst/>
          </a:prstGeom>
          <a:noFill/>
        </p:spPr>
        <p:txBody>
          <a:bodyPr wrap="square" rtlCol="0">
            <a:spAutoFit/>
          </a:bodyPr>
          <a:lstStyle/>
          <a:p>
            <a:pPr algn="ctr">
              <a:lnSpc>
                <a:spcPct val="150000"/>
              </a:lnSpc>
              <a:spcAft>
                <a:spcPts val="1200"/>
              </a:spcAft>
            </a:pPr>
            <a:r>
              <a:rPr lang="en-US" sz="2000">
                <a:solidFill>
                  <a:schemeClr val="accent4"/>
                </a:solidFill>
                <a:latin typeface="Oswald" pitchFamily="2" charset="77"/>
              </a:rPr>
              <a:t>Curated Flow designated to solve specific user problem</a:t>
            </a:r>
          </a:p>
        </p:txBody>
      </p:sp>
      <p:cxnSp>
        <p:nvCxnSpPr>
          <p:cNvPr id="14" name="Elbow Connector 13">
            <a:extLst>
              <a:ext uri="{FF2B5EF4-FFF2-40B4-BE49-F238E27FC236}">
                <a16:creationId xmlns:a16="http://schemas.microsoft.com/office/drawing/2014/main" id="{4EE959FD-4656-6D26-6C14-40FD8C6EC20B}"/>
              </a:ext>
            </a:extLst>
          </p:cNvPr>
          <p:cNvCxnSpPr>
            <a:cxnSpLocks/>
            <a:stCxn id="17" idx="2"/>
            <a:endCxn id="8" idx="1"/>
          </p:cNvCxnSpPr>
          <p:nvPr/>
        </p:nvCxnSpPr>
        <p:spPr>
          <a:xfrm rot="16200000" flipH="1">
            <a:off x="1192511" y="2349933"/>
            <a:ext cx="918044" cy="7773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8F67A9F9-7E33-7E2F-5A5A-92CA1B1D8EA1}"/>
              </a:ext>
            </a:extLst>
          </p:cNvPr>
          <p:cNvCxnSpPr>
            <a:cxnSpLocks/>
            <a:stCxn id="15" idx="2"/>
            <a:endCxn id="8" idx="3"/>
          </p:cNvCxnSpPr>
          <p:nvPr/>
        </p:nvCxnSpPr>
        <p:spPr>
          <a:xfrm rot="5400000">
            <a:off x="3352870" y="2378763"/>
            <a:ext cx="1012112" cy="6256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B6662CAB-B310-2CA3-3DD8-2812B49F81DF}"/>
              </a:ext>
            </a:extLst>
          </p:cNvPr>
          <p:cNvSpPr/>
          <p:nvPr/>
        </p:nvSpPr>
        <p:spPr>
          <a:xfrm>
            <a:off x="5394101" y="143886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2" name="TextBox 41">
            <a:extLst>
              <a:ext uri="{FF2B5EF4-FFF2-40B4-BE49-F238E27FC236}">
                <a16:creationId xmlns:a16="http://schemas.microsoft.com/office/drawing/2014/main" id="{8BECA298-854D-A810-20FD-D51C5FFED7EC}"/>
              </a:ext>
            </a:extLst>
          </p:cNvPr>
          <p:cNvSpPr txBox="1"/>
          <p:nvPr/>
        </p:nvSpPr>
        <p:spPr>
          <a:xfrm>
            <a:off x="5345539" y="1532168"/>
            <a:ext cx="182981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ASK ME DOC</a:t>
            </a:r>
          </a:p>
          <a:p>
            <a:pPr algn="ctr">
              <a:lnSpc>
                <a:spcPct val="150000"/>
              </a:lnSpc>
              <a:spcAft>
                <a:spcPts val="1200"/>
              </a:spcAft>
            </a:pPr>
            <a:r>
              <a:rPr lang="en-US" sz="1000">
                <a:solidFill>
                  <a:schemeClr val="accent4"/>
                </a:solidFill>
                <a:latin typeface="Oswald" pitchFamily="2" charset="77"/>
              </a:rPr>
              <a:t>ASSOCIATE CAN HAVE NATURAL LANGUAGE QUESTION ANSWERING ON UPLOADED DOCUMENTS AND GET INSIGHT</a:t>
            </a:r>
          </a:p>
        </p:txBody>
      </p:sp>
      <p:sp>
        <p:nvSpPr>
          <p:cNvPr id="43" name="Rounded Rectangle 42">
            <a:extLst>
              <a:ext uri="{FF2B5EF4-FFF2-40B4-BE49-F238E27FC236}">
                <a16:creationId xmlns:a16="http://schemas.microsoft.com/office/drawing/2014/main" id="{2F3F2B63-5B91-BEDF-1472-0D1D17179871}"/>
              </a:ext>
            </a:extLst>
          </p:cNvPr>
          <p:cNvSpPr/>
          <p:nvPr/>
        </p:nvSpPr>
        <p:spPr>
          <a:xfrm>
            <a:off x="7400025" y="143886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4" name="TextBox 43">
            <a:extLst>
              <a:ext uri="{FF2B5EF4-FFF2-40B4-BE49-F238E27FC236}">
                <a16:creationId xmlns:a16="http://schemas.microsoft.com/office/drawing/2014/main" id="{47833149-7D1A-9496-F233-54A33670D044}"/>
              </a:ext>
            </a:extLst>
          </p:cNvPr>
          <p:cNvSpPr txBox="1"/>
          <p:nvPr/>
        </p:nvSpPr>
        <p:spPr>
          <a:xfrm>
            <a:off x="7457640" y="1438864"/>
            <a:ext cx="1939673"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LEARNT TO PROMPT</a:t>
            </a:r>
          </a:p>
          <a:p>
            <a:pPr algn="ctr">
              <a:lnSpc>
                <a:spcPct val="150000"/>
              </a:lnSpc>
              <a:spcAft>
                <a:spcPts val="1200"/>
              </a:spcAft>
            </a:pPr>
            <a:r>
              <a:rPr lang="en-US" sz="1000">
                <a:solidFill>
                  <a:schemeClr val="accent4"/>
                </a:solidFill>
                <a:latin typeface="Oswald" pitchFamily="2" charset="77"/>
              </a:rPr>
              <a:t>PROVIDE PROMPT TRAINING EXPERIENCE AND FEEDBACK THOUGH CONVERSATIONAL APPROACH</a:t>
            </a:r>
          </a:p>
        </p:txBody>
      </p:sp>
      <p:sp>
        <p:nvSpPr>
          <p:cNvPr id="45" name="Rounded Rectangle 44">
            <a:extLst>
              <a:ext uri="{FF2B5EF4-FFF2-40B4-BE49-F238E27FC236}">
                <a16:creationId xmlns:a16="http://schemas.microsoft.com/office/drawing/2014/main" id="{76D2D5FA-82D3-9EB7-B426-16DEE1F1EA1C}"/>
              </a:ext>
            </a:extLst>
          </p:cNvPr>
          <p:cNvSpPr/>
          <p:nvPr/>
        </p:nvSpPr>
        <p:spPr>
          <a:xfrm>
            <a:off x="5350091" y="384342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6" name="TextBox 45">
            <a:extLst>
              <a:ext uri="{FF2B5EF4-FFF2-40B4-BE49-F238E27FC236}">
                <a16:creationId xmlns:a16="http://schemas.microsoft.com/office/drawing/2014/main" id="{09871F6B-C78F-1950-27A2-BD1037F2B5E7}"/>
              </a:ext>
            </a:extLst>
          </p:cNvPr>
          <p:cNvSpPr txBox="1"/>
          <p:nvPr/>
        </p:nvSpPr>
        <p:spPr>
          <a:xfrm>
            <a:off x="5292880" y="3965963"/>
            <a:ext cx="1990284"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PEOPLE DATA EXPERIENCE</a:t>
            </a:r>
          </a:p>
          <a:p>
            <a:pPr algn="ctr">
              <a:lnSpc>
                <a:spcPct val="150000"/>
              </a:lnSpc>
              <a:spcAft>
                <a:spcPts val="1200"/>
              </a:spcAft>
            </a:pPr>
            <a:r>
              <a:rPr lang="en-US" sz="1000">
                <a:solidFill>
                  <a:schemeClr val="accent4"/>
                </a:solidFill>
                <a:latin typeface="Oswald" pitchFamily="2" charset="77"/>
              </a:rPr>
              <a:t>THIS EXPERIENCE WILL PROVIDE USERS WITH VALUABLE INSIGHTS ON STORES AND ASSOCIATES</a:t>
            </a:r>
          </a:p>
        </p:txBody>
      </p:sp>
      <p:sp>
        <p:nvSpPr>
          <p:cNvPr id="47" name="Rounded Rectangle 46">
            <a:extLst>
              <a:ext uri="{FF2B5EF4-FFF2-40B4-BE49-F238E27FC236}">
                <a16:creationId xmlns:a16="http://schemas.microsoft.com/office/drawing/2014/main" id="{26319A68-FA06-D8B7-46D0-1FB57A8A931B}"/>
              </a:ext>
            </a:extLst>
          </p:cNvPr>
          <p:cNvSpPr/>
          <p:nvPr/>
        </p:nvSpPr>
        <p:spPr>
          <a:xfrm>
            <a:off x="7400025" y="384342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8" name="TextBox 47">
            <a:extLst>
              <a:ext uri="{FF2B5EF4-FFF2-40B4-BE49-F238E27FC236}">
                <a16:creationId xmlns:a16="http://schemas.microsoft.com/office/drawing/2014/main" id="{95E2D08B-64C4-F202-2D1A-E133690B453A}"/>
              </a:ext>
            </a:extLst>
          </p:cNvPr>
          <p:cNvSpPr txBox="1"/>
          <p:nvPr/>
        </p:nvSpPr>
        <p:spPr>
          <a:xfrm>
            <a:off x="7349414" y="3965963"/>
            <a:ext cx="199028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HELP ME WRITE</a:t>
            </a:r>
          </a:p>
          <a:p>
            <a:pPr algn="ctr">
              <a:lnSpc>
                <a:spcPct val="150000"/>
              </a:lnSpc>
              <a:spcAft>
                <a:spcPts val="1200"/>
              </a:spcAft>
            </a:pPr>
            <a:r>
              <a:rPr lang="en-US" sz="1000">
                <a:solidFill>
                  <a:schemeClr val="accent4"/>
                </a:solidFill>
                <a:latin typeface="Oswald" pitchFamily="2" charset="77"/>
              </a:rPr>
              <a:t>PROVIDE WALMART KNOWLEDGE WORKERS TO HAVE A BACK-AND-FORTH CONVERSATION AND AND EVENTUALY HELP TO WRITE CONTENT.</a:t>
            </a:r>
          </a:p>
        </p:txBody>
      </p:sp>
      <p:sp>
        <p:nvSpPr>
          <p:cNvPr id="51" name="TextBox 50">
            <a:extLst>
              <a:ext uri="{FF2B5EF4-FFF2-40B4-BE49-F238E27FC236}">
                <a16:creationId xmlns:a16="http://schemas.microsoft.com/office/drawing/2014/main" id="{0CA7DFD9-808A-7D09-A444-3DB51B6FB7CA}"/>
              </a:ext>
            </a:extLst>
          </p:cNvPr>
          <p:cNvSpPr txBox="1"/>
          <p:nvPr/>
        </p:nvSpPr>
        <p:spPr>
          <a:xfrm>
            <a:off x="3690324" y="6055281"/>
            <a:ext cx="6888424" cy="769441"/>
          </a:xfrm>
          <a:prstGeom prst="rect">
            <a:avLst/>
          </a:prstGeom>
          <a:noFill/>
        </p:spPr>
        <p:txBody>
          <a:bodyPr wrap="none" rtlCol="0">
            <a:spAutoFit/>
          </a:bodyPr>
          <a:lstStyle/>
          <a:p>
            <a:r>
              <a:rPr lang="en-US" sz="2000" i="1">
                <a:solidFill>
                  <a:schemeClr val="accent1"/>
                </a:solidFill>
                <a:latin typeface="Oswald" pitchFamily="2" charset="77"/>
                <a:ea typeface="Brush Script MT" panose="03060802040406070304" pitchFamily="66" charset="-122"/>
                <a:cs typeface="Brush Script MT" panose="03060802040406070304" pitchFamily="66" charset="-122"/>
              </a:rPr>
              <a:t>Experience are how associates find Walmart information in My Assistant</a:t>
            </a:r>
          </a:p>
          <a:p>
            <a:endParaRPr lang="en-US" sz="2400">
              <a:solidFill>
                <a:schemeClr val="accent1"/>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2" name="Rounded Rectangle 1">
            <a:extLst>
              <a:ext uri="{FF2B5EF4-FFF2-40B4-BE49-F238E27FC236}">
                <a16:creationId xmlns:a16="http://schemas.microsoft.com/office/drawing/2014/main" id="{9D18C405-AC5B-C6F1-DE4E-C6CB40E9B8A8}"/>
              </a:ext>
            </a:extLst>
          </p:cNvPr>
          <p:cNvSpPr/>
          <p:nvPr/>
        </p:nvSpPr>
        <p:spPr>
          <a:xfrm>
            <a:off x="9507170" y="1408555"/>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 name="TextBox 3">
            <a:extLst>
              <a:ext uri="{FF2B5EF4-FFF2-40B4-BE49-F238E27FC236}">
                <a16:creationId xmlns:a16="http://schemas.microsoft.com/office/drawing/2014/main" id="{F4EF2A0D-CFDA-0330-D7CA-1BE8820C576B}"/>
              </a:ext>
            </a:extLst>
          </p:cNvPr>
          <p:cNvSpPr txBox="1"/>
          <p:nvPr/>
        </p:nvSpPr>
        <p:spPr>
          <a:xfrm>
            <a:off x="9564785" y="1408555"/>
            <a:ext cx="1889063"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CREATE PERFORMANCE GOAL</a:t>
            </a:r>
          </a:p>
          <a:p>
            <a:pPr algn="ctr">
              <a:lnSpc>
                <a:spcPct val="150000"/>
              </a:lnSpc>
              <a:spcAft>
                <a:spcPts val="1200"/>
              </a:spcAft>
            </a:pPr>
            <a:r>
              <a:rPr lang="en-US" sz="1000">
                <a:solidFill>
                  <a:schemeClr val="accent4"/>
                </a:solidFill>
                <a:latin typeface="Oswald" pitchFamily="2" charset="77"/>
              </a:rPr>
              <a:t>ASSOCIATES CAN USE AI TO CREATEPERFORMENCE GAOLS.</a:t>
            </a:r>
          </a:p>
        </p:txBody>
      </p:sp>
      <p:sp>
        <p:nvSpPr>
          <p:cNvPr id="7" name="Rounded Rectangle 6">
            <a:extLst>
              <a:ext uri="{FF2B5EF4-FFF2-40B4-BE49-F238E27FC236}">
                <a16:creationId xmlns:a16="http://schemas.microsoft.com/office/drawing/2014/main" id="{DE41B38B-EA97-C3B7-5915-36565CD9E5DB}"/>
              </a:ext>
            </a:extLst>
          </p:cNvPr>
          <p:cNvSpPr/>
          <p:nvPr/>
        </p:nvSpPr>
        <p:spPr>
          <a:xfrm>
            <a:off x="9507170" y="3813115"/>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3" name="TextBox 12">
            <a:extLst>
              <a:ext uri="{FF2B5EF4-FFF2-40B4-BE49-F238E27FC236}">
                <a16:creationId xmlns:a16="http://schemas.microsoft.com/office/drawing/2014/main" id="{64579F32-9E70-2AB2-BCD9-FF3FB3F6D75A}"/>
              </a:ext>
            </a:extLst>
          </p:cNvPr>
          <p:cNvSpPr txBox="1"/>
          <p:nvPr/>
        </p:nvSpPr>
        <p:spPr>
          <a:xfrm>
            <a:off x="9456559" y="3935654"/>
            <a:ext cx="1939674"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ONE WALMART SEARCH</a:t>
            </a:r>
          </a:p>
          <a:p>
            <a:pPr algn="ctr">
              <a:lnSpc>
                <a:spcPct val="150000"/>
              </a:lnSpc>
              <a:spcAft>
                <a:spcPts val="1200"/>
              </a:spcAft>
            </a:pPr>
            <a:r>
              <a:rPr lang="en-US" sz="1000">
                <a:solidFill>
                  <a:schemeClr val="accent4"/>
                </a:solidFill>
                <a:latin typeface="Oswald" pitchFamily="2" charset="77"/>
              </a:rPr>
              <a:t>SEARCH WALMART AEM INFORMATION THROUGH CHAT.</a:t>
            </a:r>
          </a:p>
        </p:txBody>
      </p:sp>
    </p:spTree>
    <p:custDataLst>
      <p:tags r:id="rId1"/>
    </p:custDataLst>
    <p:extLst>
      <p:ext uri="{BB962C8B-B14F-4D97-AF65-F5344CB8AC3E}">
        <p14:creationId xmlns:p14="http://schemas.microsoft.com/office/powerpoint/2010/main" val="74405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500"/>
                                        <p:tgtEl>
                                          <p:spTgt spid="29"/>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heckerboard(across)">
                                      <p:cBhvr>
                                        <p:cTn id="23" dur="500"/>
                                        <p:tgtEl>
                                          <p:spTgt spid="9"/>
                                        </p:tgtEl>
                                      </p:cBhvr>
                                    </p:animEffect>
                                  </p:childTnLst>
                                </p:cTn>
                              </p:par>
                              <p:par>
                                <p:cTn id="24" presetID="5"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heckerboard(across)">
                                      <p:cBhvr>
                                        <p:cTn id="26" dur="500"/>
                                        <p:tgtEl>
                                          <p:spTgt spid="10"/>
                                        </p:tgtEl>
                                      </p:cBhvr>
                                    </p:animEffect>
                                  </p:childTnLst>
                                </p:cTn>
                              </p:par>
                              <p:par>
                                <p:cTn id="27" presetID="2" presetClass="exit" presetSubtype="4" fill="hold" nodeType="withEffect">
                                  <p:stCondLst>
                                    <p:cond delay="0"/>
                                  </p:stCondLst>
                                  <p:childTnLst>
                                    <p:anim calcmode="lin" valueType="num">
                                      <p:cBhvr additive="base">
                                        <p:cTn id="28" dur="500"/>
                                        <p:tgtEl>
                                          <p:spTgt spid="15"/>
                                        </p:tgtEl>
                                        <p:attrNameLst>
                                          <p:attrName>ppt_x</p:attrName>
                                        </p:attrNameLst>
                                      </p:cBhvr>
                                      <p:tavLst>
                                        <p:tav tm="0">
                                          <p:val>
                                            <p:strVal val="ppt_x"/>
                                          </p:val>
                                        </p:tav>
                                        <p:tav tm="100000">
                                          <p:val>
                                            <p:strVal val="ppt_x"/>
                                          </p:val>
                                        </p:tav>
                                      </p:tavLst>
                                    </p:anim>
                                    <p:anim calcmode="lin" valueType="num">
                                      <p:cBhvr additive="base">
                                        <p:cTn id="29" dur="500"/>
                                        <p:tgtEl>
                                          <p:spTgt spid="15"/>
                                        </p:tgtEl>
                                        <p:attrNameLst>
                                          <p:attrName>ppt_y</p:attrName>
                                        </p:attrNameLst>
                                      </p:cBhvr>
                                      <p:tavLst>
                                        <p:tav tm="0">
                                          <p:val>
                                            <p:strVal val="ppt_y"/>
                                          </p:val>
                                        </p:tav>
                                        <p:tav tm="100000">
                                          <p:val>
                                            <p:strVal val="1+ppt_h/2"/>
                                          </p:val>
                                        </p:tav>
                                      </p:tavLst>
                                    </p:anim>
                                    <p:set>
                                      <p:cBhvr>
                                        <p:cTn id="30" dur="1" fill="hold">
                                          <p:stCondLst>
                                            <p:cond delay="499"/>
                                          </p:stCondLst>
                                        </p:cTn>
                                        <p:tgtEl>
                                          <p:spTgt spid="15"/>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17"/>
                                        </p:tgtEl>
                                        <p:attrNameLst>
                                          <p:attrName>ppt_x</p:attrName>
                                        </p:attrNameLst>
                                      </p:cBhvr>
                                      <p:tavLst>
                                        <p:tav tm="0">
                                          <p:val>
                                            <p:strVal val="ppt_x"/>
                                          </p:val>
                                        </p:tav>
                                        <p:tav tm="100000">
                                          <p:val>
                                            <p:strVal val="ppt_x"/>
                                          </p:val>
                                        </p:tav>
                                      </p:tavLst>
                                    </p:anim>
                                    <p:anim calcmode="lin" valueType="num">
                                      <p:cBhvr additive="base">
                                        <p:cTn id="33" dur="500"/>
                                        <p:tgtEl>
                                          <p:spTgt spid="17"/>
                                        </p:tgtEl>
                                        <p:attrNameLst>
                                          <p:attrName>ppt_y</p:attrName>
                                        </p:attrNameLst>
                                      </p:cBhvr>
                                      <p:tavLst>
                                        <p:tav tm="0">
                                          <p:val>
                                            <p:strVal val="ppt_y"/>
                                          </p:val>
                                        </p:tav>
                                        <p:tav tm="100000">
                                          <p:val>
                                            <p:strVal val="1+ppt_h/2"/>
                                          </p:val>
                                        </p:tav>
                                      </p:tavLst>
                                    </p:anim>
                                    <p:set>
                                      <p:cBhvr>
                                        <p:cTn id="34" dur="1" fill="hold">
                                          <p:stCondLst>
                                            <p:cond delay="499"/>
                                          </p:stCondLst>
                                        </p:cTn>
                                        <p:tgtEl>
                                          <p:spTgt spid="17"/>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34"/>
                                        </p:tgtEl>
                                        <p:attrNameLst>
                                          <p:attrName>ppt_x</p:attrName>
                                        </p:attrNameLst>
                                      </p:cBhvr>
                                      <p:tavLst>
                                        <p:tav tm="0">
                                          <p:val>
                                            <p:strVal val="ppt_x"/>
                                          </p:val>
                                        </p:tav>
                                        <p:tav tm="100000">
                                          <p:val>
                                            <p:strVal val="ppt_x"/>
                                          </p:val>
                                        </p:tav>
                                      </p:tavLst>
                                    </p:anim>
                                    <p:anim calcmode="lin" valueType="num">
                                      <p:cBhvr additive="base">
                                        <p:cTn id="41" dur="500"/>
                                        <p:tgtEl>
                                          <p:spTgt spid="34"/>
                                        </p:tgtEl>
                                        <p:attrNameLst>
                                          <p:attrName>ppt_y</p:attrName>
                                        </p:attrNameLst>
                                      </p:cBhvr>
                                      <p:tavLst>
                                        <p:tav tm="0">
                                          <p:val>
                                            <p:strVal val="ppt_y"/>
                                          </p:val>
                                        </p:tav>
                                        <p:tav tm="100000">
                                          <p:val>
                                            <p:strVal val="1+ppt_h/2"/>
                                          </p:val>
                                        </p:tav>
                                      </p:tavLst>
                                    </p:anim>
                                    <p:set>
                                      <p:cBhvr>
                                        <p:cTn id="42" dur="1" fill="hold">
                                          <p:stCondLst>
                                            <p:cond delay="499"/>
                                          </p:stCondLst>
                                        </p:cTn>
                                        <p:tgtEl>
                                          <p:spTgt spid="34"/>
                                        </p:tgtEl>
                                        <p:attrNameLst>
                                          <p:attrName>style.visibility</p:attrName>
                                        </p:attrNameLst>
                                      </p:cBhvr>
                                      <p:to>
                                        <p:strVal val="hidden"/>
                                      </p:to>
                                    </p:set>
                                  </p:childTnLst>
                                </p:cTn>
                              </p:par>
                              <p:par>
                                <p:cTn id="43" presetID="2" presetClass="exit" presetSubtype="4" fill="hold" grpId="0" nodeType="withEffect">
                                  <p:stCondLst>
                                    <p:cond delay="0"/>
                                  </p:stCondLst>
                                  <p:childTnLst>
                                    <p:anim calcmode="lin" valueType="num">
                                      <p:cBhvr additive="base">
                                        <p:cTn id="44" dur="500"/>
                                        <p:tgtEl>
                                          <p:spTgt spid="26"/>
                                        </p:tgtEl>
                                        <p:attrNameLst>
                                          <p:attrName>ppt_x</p:attrName>
                                        </p:attrNameLst>
                                      </p:cBhvr>
                                      <p:tavLst>
                                        <p:tav tm="0">
                                          <p:val>
                                            <p:strVal val="ppt_x"/>
                                          </p:val>
                                        </p:tav>
                                        <p:tav tm="100000">
                                          <p:val>
                                            <p:strVal val="ppt_x"/>
                                          </p:val>
                                        </p:tav>
                                      </p:tavLst>
                                    </p:anim>
                                    <p:anim calcmode="lin" valueType="num">
                                      <p:cBhvr additive="base">
                                        <p:cTn id="45" dur="500"/>
                                        <p:tgtEl>
                                          <p:spTgt spid="26"/>
                                        </p:tgtEl>
                                        <p:attrNameLst>
                                          <p:attrName>ppt_y</p:attrName>
                                        </p:attrNameLst>
                                      </p:cBhvr>
                                      <p:tavLst>
                                        <p:tav tm="0">
                                          <p:val>
                                            <p:strVal val="ppt_y"/>
                                          </p:val>
                                        </p:tav>
                                        <p:tav tm="100000">
                                          <p:val>
                                            <p:strVal val="1+ppt_h/2"/>
                                          </p:val>
                                        </p:tav>
                                      </p:tavLst>
                                    </p:anim>
                                    <p:set>
                                      <p:cBhvr>
                                        <p:cTn id="46" dur="1" fill="hold">
                                          <p:stCondLst>
                                            <p:cond delay="499"/>
                                          </p:stCondLst>
                                        </p:cTn>
                                        <p:tgtEl>
                                          <p:spTgt spid="26"/>
                                        </p:tgtEl>
                                        <p:attrNameLst>
                                          <p:attrName>style.visibility</p:attrName>
                                        </p:attrNameLst>
                                      </p:cBhvr>
                                      <p:to>
                                        <p:strVal val="hidden"/>
                                      </p:to>
                                    </p:set>
                                  </p:childTnLst>
                                </p:cTn>
                              </p:par>
                            </p:childTnLst>
                          </p:cTn>
                        </p:par>
                        <p:par>
                          <p:cTn id="47" fill="hold">
                            <p:stCondLst>
                              <p:cond delay="500"/>
                            </p:stCondLst>
                            <p:childTnLst>
                              <p:par>
                                <p:cTn id="48" presetID="41" presetClass="entr" presetSubtype="0" fill="hold" nodeType="afterEffect">
                                  <p:stCondLst>
                                    <p:cond delay="0"/>
                                  </p:stCondLst>
                                  <p:iterate type="lt">
                                    <p:tmPct val="10000"/>
                                  </p:iterate>
                                  <p:childTnLst>
                                    <p:set>
                                      <p:cBhvr>
                                        <p:cTn id="49" dur="1" fill="hold">
                                          <p:stCondLst>
                                            <p:cond delay="0"/>
                                          </p:stCondLst>
                                        </p:cTn>
                                        <p:tgtEl>
                                          <p:spTgt spid="12">
                                            <p:txEl>
                                              <p:pRg st="0" end="0"/>
                                            </p:txEl>
                                          </p:spTgt>
                                        </p:tgtEl>
                                        <p:attrNameLst>
                                          <p:attrName>style.visibility</p:attrName>
                                        </p:attrNameLst>
                                      </p:cBhvr>
                                      <p:to>
                                        <p:strVal val="visible"/>
                                      </p:to>
                                    </p:set>
                                    <p:anim calcmode="lin" valueType="num">
                                      <p:cBhvr>
                                        <p:cTn id="50"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52"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2">
                                            <p:txEl>
                                              <p:pRg st="0" end="0"/>
                                            </p:txEl>
                                          </p:spTgt>
                                        </p:tgtEl>
                                      </p:cBhvr>
                                    </p:animEffect>
                                  </p:childTnLst>
                                </p:cTn>
                              </p:par>
                            </p:childTnLst>
                          </p:cTn>
                        </p:par>
                        <p:par>
                          <p:cTn id="55" fill="hold">
                            <p:stCondLst>
                              <p:cond delay="3300"/>
                            </p:stCondLst>
                            <p:childTnLst>
                              <p:par>
                                <p:cTn id="56" presetID="2" presetClass="entr" presetSubtype="4" fill="hold" grpId="0" nodeType="afterEffect">
                                  <p:stCondLst>
                                    <p:cond delay="0"/>
                                  </p:stCondLst>
                                  <p:childTnLst>
                                    <p:set>
                                      <p:cBhvr>
                                        <p:cTn id="57" dur="1" fill="hold">
                                          <p:stCondLst>
                                            <p:cond delay="0"/>
                                          </p:stCondLst>
                                        </p:cTn>
                                        <p:tgtEl>
                                          <p:spTgt spid="51"/>
                                        </p:tgtEl>
                                        <p:attrNameLst>
                                          <p:attrName>style.visibility</p:attrName>
                                        </p:attrNameLst>
                                      </p:cBhvr>
                                      <p:to>
                                        <p:strVal val="visible"/>
                                      </p:to>
                                    </p:set>
                                    <p:anim calcmode="lin" valueType="num">
                                      <p:cBhvr additive="base">
                                        <p:cTn id="58" dur="500" fill="hold"/>
                                        <p:tgtEl>
                                          <p:spTgt spid="51"/>
                                        </p:tgtEl>
                                        <p:attrNameLst>
                                          <p:attrName>ppt_x</p:attrName>
                                        </p:attrNameLst>
                                      </p:cBhvr>
                                      <p:tavLst>
                                        <p:tav tm="0">
                                          <p:val>
                                            <p:strVal val="#ppt_x"/>
                                          </p:val>
                                        </p:tav>
                                        <p:tav tm="100000">
                                          <p:val>
                                            <p:strVal val="#ppt_x"/>
                                          </p:val>
                                        </p:tav>
                                      </p:tavLst>
                                    </p:anim>
                                    <p:anim calcmode="lin" valueType="num">
                                      <p:cBhvr additive="base">
                                        <p:cTn id="5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2" presetClass="entr" presetSubtype="8"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additive="base">
                                        <p:cTn id="64" dur="500"/>
                                        <p:tgtEl>
                                          <p:spTgt spid="41"/>
                                        </p:tgtEl>
                                        <p:attrNameLst>
                                          <p:attrName>ppt_x</p:attrName>
                                        </p:attrNameLst>
                                      </p:cBhvr>
                                      <p:tavLst>
                                        <p:tav tm="0">
                                          <p:val>
                                            <p:strVal val="#ppt_x-#ppt_w*1.125000"/>
                                          </p:val>
                                        </p:tav>
                                        <p:tav tm="100000">
                                          <p:val>
                                            <p:strVal val="#ppt_x"/>
                                          </p:val>
                                        </p:tav>
                                      </p:tavLst>
                                    </p:anim>
                                    <p:animEffect transition="in" filter="wipe(right)">
                                      <p:cBhvr>
                                        <p:cTn id="65" dur="500"/>
                                        <p:tgtEl>
                                          <p:spTgt spid="41"/>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 calcmode="lin" valueType="num">
                                      <p:cBhvr additive="base">
                                        <p:cTn id="68" dur="500"/>
                                        <p:tgtEl>
                                          <p:spTgt spid="42"/>
                                        </p:tgtEl>
                                        <p:attrNameLst>
                                          <p:attrName>ppt_x</p:attrName>
                                        </p:attrNameLst>
                                      </p:cBhvr>
                                      <p:tavLst>
                                        <p:tav tm="0">
                                          <p:val>
                                            <p:strVal val="#ppt_x-#ppt_w*1.125000"/>
                                          </p:val>
                                        </p:tav>
                                        <p:tav tm="100000">
                                          <p:val>
                                            <p:strVal val="#ppt_x"/>
                                          </p:val>
                                        </p:tav>
                                      </p:tavLst>
                                    </p:anim>
                                    <p:animEffect transition="in" filter="wipe(right)">
                                      <p:cBhvr>
                                        <p:cTn id="69" dur="500"/>
                                        <p:tgtEl>
                                          <p:spTgt spid="42"/>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8"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500"/>
                                        <p:tgtEl>
                                          <p:spTgt spid="45"/>
                                        </p:tgtEl>
                                        <p:attrNameLst>
                                          <p:attrName>ppt_x</p:attrName>
                                        </p:attrNameLst>
                                      </p:cBhvr>
                                      <p:tavLst>
                                        <p:tav tm="0">
                                          <p:val>
                                            <p:strVal val="#ppt_x-#ppt_w*1.125000"/>
                                          </p:val>
                                        </p:tav>
                                        <p:tav tm="100000">
                                          <p:val>
                                            <p:strVal val="#ppt_x"/>
                                          </p:val>
                                        </p:tav>
                                      </p:tavLst>
                                    </p:anim>
                                    <p:animEffect transition="in" filter="wipe(right)">
                                      <p:cBhvr>
                                        <p:cTn id="75" dur="500"/>
                                        <p:tgtEl>
                                          <p:spTgt spid="45"/>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500"/>
                                        <p:tgtEl>
                                          <p:spTgt spid="46"/>
                                        </p:tgtEl>
                                        <p:attrNameLst>
                                          <p:attrName>ppt_x</p:attrName>
                                        </p:attrNameLst>
                                      </p:cBhvr>
                                      <p:tavLst>
                                        <p:tav tm="0">
                                          <p:val>
                                            <p:strVal val="#ppt_x-#ppt_w*1.125000"/>
                                          </p:val>
                                        </p:tav>
                                        <p:tav tm="100000">
                                          <p:val>
                                            <p:strVal val="#ppt_x"/>
                                          </p:val>
                                        </p:tav>
                                      </p:tavLst>
                                    </p:anim>
                                    <p:animEffect transition="in" filter="wipe(right)">
                                      <p:cBhvr>
                                        <p:cTn id="79" dur="500"/>
                                        <p:tgtEl>
                                          <p:spTgt spid="46"/>
                                        </p:tgtEl>
                                      </p:cBhvr>
                                    </p:animEffect>
                                  </p:childTnLst>
                                </p:cTn>
                              </p:par>
                            </p:childTnLst>
                          </p:cTn>
                        </p:par>
                      </p:childTnLst>
                    </p:cTn>
                  </p:par>
                  <p:par>
                    <p:cTn id="80" fill="hold">
                      <p:stCondLst>
                        <p:cond delay="indefinite"/>
                      </p:stCondLst>
                      <p:childTnLst>
                        <p:par>
                          <p:cTn id="81" fill="hold">
                            <p:stCondLst>
                              <p:cond delay="0"/>
                            </p:stCondLst>
                            <p:childTnLst>
                              <p:par>
                                <p:cTn id="82" presetID="12" presetClass="entr" presetSubtype="8" fill="hold" grpId="0" nodeType="clickEffect">
                                  <p:stCondLst>
                                    <p:cond delay="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500"/>
                                        <p:tgtEl>
                                          <p:spTgt spid="43"/>
                                        </p:tgtEl>
                                        <p:attrNameLst>
                                          <p:attrName>ppt_x</p:attrName>
                                        </p:attrNameLst>
                                      </p:cBhvr>
                                      <p:tavLst>
                                        <p:tav tm="0">
                                          <p:val>
                                            <p:strVal val="#ppt_x-#ppt_w*1.125000"/>
                                          </p:val>
                                        </p:tav>
                                        <p:tav tm="100000">
                                          <p:val>
                                            <p:strVal val="#ppt_x"/>
                                          </p:val>
                                        </p:tav>
                                      </p:tavLst>
                                    </p:anim>
                                    <p:animEffect transition="in" filter="wipe(right)">
                                      <p:cBhvr>
                                        <p:cTn id="85" dur="500"/>
                                        <p:tgtEl>
                                          <p:spTgt spid="43"/>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500"/>
                                        <p:tgtEl>
                                          <p:spTgt spid="44"/>
                                        </p:tgtEl>
                                        <p:attrNameLst>
                                          <p:attrName>ppt_x</p:attrName>
                                        </p:attrNameLst>
                                      </p:cBhvr>
                                      <p:tavLst>
                                        <p:tav tm="0">
                                          <p:val>
                                            <p:strVal val="#ppt_x-#ppt_w*1.125000"/>
                                          </p:val>
                                        </p:tav>
                                        <p:tav tm="100000">
                                          <p:val>
                                            <p:strVal val="#ppt_x"/>
                                          </p:val>
                                        </p:tav>
                                      </p:tavLst>
                                    </p:anim>
                                    <p:animEffect transition="in" filter="wipe(right)">
                                      <p:cBhvr>
                                        <p:cTn id="89" dur="500"/>
                                        <p:tgtEl>
                                          <p:spTgt spid="44"/>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8" fill="hold" grpId="0" nodeType="clickEffect">
                                  <p:stCondLst>
                                    <p:cond delay="0"/>
                                  </p:stCondLst>
                                  <p:childTnLst>
                                    <p:set>
                                      <p:cBhvr>
                                        <p:cTn id="93" dur="1" fill="hold">
                                          <p:stCondLst>
                                            <p:cond delay="0"/>
                                          </p:stCondLst>
                                        </p:cTn>
                                        <p:tgtEl>
                                          <p:spTgt spid="47"/>
                                        </p:tgtEl>
                                        <p:attrNameLst>
                                          <p:attrName>style.visibility</p:attrName>
                                        </p:attrNameLst>
                                      </p:cBhvr>
                                      <p:to>
                                        <p:strVal val="visible"/>
                                      </p:to>
                                    </p:set>
                                    <p:anim calcmode="lin" valueType="num">
                                      <p:cBhvr additive="base">
                                        <p:cTn id="94" dur="500"/>
                                        <p:tgtEl>
                                          <p:spTgt spid="47"/>
                                        </p:tgtEl>
                                        <p:attrNameLst>
                                          <p:attrName>ppt_x</p:attrName>
                                        </p:attrNameLst>
                                      </p:cBhvr>
                                      <p:tavLst>
                                        <p:tav tm="0">
                                          <p:val>
                                            <p:strVal val="#ppt_x-#ppt_w*1.125000"/>
                                          </p:val>
                                        </p:tav>
                                        <p:tav tm="100000">
                                          <p:val>
                                            <p:strVal val="#ppt_x"/>
                                          </p:val>
                                        </p:tav>
                                      </p:tavLst>
                                    </p:anim>
                                    <p:animEffect transition="in" filter="wipe(right)">
                                      <p:cBhvr>
                                        <p:cTn id="95" dur="500"/>
                                        <p:tgtEl>
                                          <p:spTgt spid="47"/>
                                        </p:tgtEl>
                                      </p:cBhvr>
                                    </p:animEffect>
                                  </p:childTnLst>
                                </p:cTn>
                              </p:par>
                              <p:par>
                                <p:cTn id="96" presetID="12" presetClass="entr" presetSubtype="8" fill="hold" grpId="0" nodeType="withEffect">
                                  <p:stCondLst>
                                    <p:cond delay="0"/>
                                  </p:stCondLst>
                                  <p:childTnLst>
                                    <p:set>
                                      <p:cBhvr>
                                        <p:cTn id="97" dur="1" fill="hold">
                                          <p:stCondLst>
                                            <p:cond delay="0"/>
                                          </p:stCondLst>
                                        </p:cTn>
                                        <p:tgtEl>
                                          <p:spTgt spid="48"/>
                                        </p:tgtEl>
                                        <p:attrNameLst>
                                          <p:attrName>style.visibility</p:attrName>
                                        </p:attrNameLst>
                                      </p:cBhvr>
                                      <p:to>
                                        <p:strVal val="visible"/>
                                      </p:to>
                                    </p:set>
                                    <p:anim calcmode="lin" valueType="num">
                                      <p:cBhvr additive="base">
                                        <p:cTn id="98" dur="500"/>
                                        <p:tgtEl>
                                          <p:spTgt spid="48"/>
                                        </p:tgtEl>
                                        <p:attrNameLst>
                                          <p:attrName>ppt_x</p:attrName>
                                        </p:attrNameLst>
                                      </p:cBhvr>
                                      <p:tavLst>
                                        <p:tav tm="0">
                                          <p:val>
                                            <p:strVal val="#ppt_x-#ppt_w*1.125000"/>
                                          </p:val>
                                        </p:tav>
                                        <p:tav tm="100000">
                                          <p:val>
                                            <p:strVal val="#ppt_x"/>
                                          </p:val>
                                        </p:tav>
                                      </p:tavLst>
                                    </p:anim>
                                    <p:animEffect transition="in" filter="wipe(right)">
                                      <p:cBhvr>
                                        <p:cTn id="99" dur="500"/>
                                        <p:tgtEl>
                                          <p:spTgt spid="48"/>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8"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 calcmode="lin" valueType="num">
                                      <p:cBhvr additive="base">
                                        <p:cTn id="104" dur="500"/>
                                        <p:tgtEl>
                                          <p:spTgt spid="2"/>
                                        </p:tgtEl>
                                        <p:attrNameLst>
                                          <p:attrName>ppt_x</p:attrName>
                                        </p:attrNameLst>
                                      </p:cBhvr>
                                      <p:tavLst>
                                        <p:tav tm="0">
                                          <p:val>
                                            <p:strVal val="#ppt_x-#ppt_w*1.125000"/>
                                          </p:val>
                                        </p:tav>
                                        <p:tav tm="100000">
                                          <p:val>
                                            <p:strVal val="#ppt_x"/>
                                          </p:val>
                                        </p:tav>
                                      </p:tavLst>
                                    </p:anim>
                                    <p:animEffect transition="in" filter="wipe(right)">
                                      <p:cBhvr>
                                        <p:cTn id="105" dur="500"/>
                                        <p:tgtEl>
                                          <p:spTgt spid="2"/>
                                        </p:tgtEl>
                                      </p:cBhvr>
                                    </p:animEffect>
                                  </p:childTnLst>
                                </p:cTn>
                              </p:par>
                              <p:par>
                                <p:cTn id="106" presetID="12" presetClass="entr" presetSubtype="8" fill="hold" grpId="0" nodeType="withEffect">
                                  <p:stCondLst>
                                    <p:cond delay="0"/>
                                  </p:stCondLst>
                                  <p:childTnLst>
                                    <p:set>
                                      <p:cBhvr>
                                        <p:cTn id="107" dur="1" fill="hold">
                                          <p:stCondLst>
                                            <p:cond delay="0"/>
                                          </p:stCondLst>
                                        </p:cTn>
                                        <p:tgtEl>
                                          <p:spTgt spid="4"/>
                                        </p:tgtEl>
                                        <p:attrNameLst>
                                          <p:attrName>style.visibility</p:attrName>
                                        </p:attrNameLst>
                                      </p:cBhvr>
                                      <p:to>
                                        <p:strVal val="visible"/>
                                      </p:to>
                                    </p:set>
                                    <p:anim calcmode="lin" valueType="num">
                                      <p:cBhvr additive="base">
                                        <p:cTn id="108" dur="500"/>
                                        <p:tgtEl>
                                          <p:spTgt spid="4"/>
                                        </p:tgtEl>
                                        <p:attrNameLst>
                                          <p:attrName>ppt_x</p:attrName>
                                        </p:attrNameLst>
                                      </p:cBhvr>
                                      <p:tavLst>
                                        <p:tav tm="0">
                                          <p:val>
                                            <p:strVal val="#ppt_x-#ppt_w*1.125000"/>
                                          </p:val>
                                        </p:tav>
                                        <p:tav tm="100000">
                                          <p:val>
                                            <p:strVal val="#ppt_x"/>
                                          </p:val>
                                        </p:tav>
                                      </p:tavLst>
                                    </p:anim>
                                    <p:animEffect transition="in" filter="wipe(right)">
                                      <p:cBhvr>
                                        <p:cTn id="109" dur="500"/>
                                        <p:tgtEl>
                                          <p:spTgt spid="4"/>
                                        </p:tgtEl>
                                      </p:cBhvr>
                                    </p:animEffect>
                                  </p:childTnLst>
                                </p:cTn>
                              </p:par>
                            </p:childTnLst>
                          </p:cTn>
                        </p:par>
                      </p:childTnLst>
                    </p:cTn>
                  </p:par>
                  <p:par>
                    <p:cTn id="110" fill="hold">
                      <p:stCondLst>
                        <p:cond delay="indefinite"/>
                      </p:stCondLst>
                      <p:childTnLst>
                        <p:par>
                          <p:cTn id="111" fill="hold">
                            <p:stCondLst>
                              <p:cond delay="0"/>
                            </p:stCondLst>
                            <p:childTnLst>
                              <p:par>
                                <p:cTn id="112" presetID="12" presetClass="entr" presetSubtype="8" fill="hold" grpId="0" nodeType="clickEffect">
                                  <p:stCondLst>
                                    <p:cond delay="0"/>
                                  </p:stCondLst>
                                  <p:childTnLst>
                                    <p:set>
                                      <p:cBhvr>
                                        <p:cTn id="113" dur="1" fill="hold">
                                          <p:stCondLst>
                                            <p:cond delay="0"/>
                                          </p:stCondLst>
                                        </p:cTn>
                                        <p:tgtEl>
                                          <p:spTgt spid="7"/>
                                        </p:tgtEl>
                                        <p:attrNameLst>
                                          <p:attrName>style.visibility</p:attrName>
                                        </p:attrNameLst>
                                      </p:cBhvr>
                                      <p:to>
                                        <p:strVal val="visible"/>
                                      </p:to>
                                    </p:set>
                                    <p:anim calcmode="lin" valueType="num">
                                      <p:cBhvr additive="base">
                                        <p:cTn id="114" dur="500"/>
                                        <p:tgtEl>
                                          <p:spTgt spid="7"/>
                                        </p:tgtEl>
                                        <p:attrNameLst>
                                          <p:attrName>ppt_x</p:attrName>
                                        </p:attrNameLst>
                                      </p:cBhvr>
                                      <p:tavLst>
                                        <p:tav tm="0">
                                          <p:val>
                                            <p:strVal val="#ppt_x-#ppt_w*1.125000"/>
                                          </p:val>
                                        </p:tav>
                                        <p:tav tm="100000">
                                          <p:val>
                                            <p:strVal val="#ppt_x"/>
                                          </p:val>
                                        </p:tav>
                                      </p:tavLst>
                                    </p:anim>
                                    <p:animEffect transition="in" filter="wipe(right)">
                                      <p:cBhvr>
                                        <p:cTn id="115" dur="500"/>
                                        <p:tgtEl>
                                          <p:spTgt spid="7"/>
                                        </p:tgtEl>
                                      </p:cBhvr>
                                    </p:animEffect>
                                  </p:childTnLst>
                                </p:cTn>
                              </p:par>
                              <p:par>
                                <p:cTn id="116" presetID="12" presetClass="entr" presetSubtype="8" fill="hold" grpId="0" nodeType="withEffect">
                                  <p:stCondLst>
                                    <p:cond delay="0"/>
                                  </p:stCondLst>
                                  <p:childTnLst>
                                    <p:set>
                                      <p:cBhvr>
                                        <p:cTn id="117" dur="1" fill="hold">
                                          <p:stCondLst>
                                            <p:cond delay="0"/>
                                          </p:stCondLst>
                                        </p:cTn>
                                        <p:tgtEl>
                                          <p:spTgt spid="13"/>
                                        </p:tgtEl>
                                        <p:attrNameLst>
                                          <p:attrName>style.visibility</p:attrName>
                                        </p:attrNameLst>
                                      </p:cBhvr>
                                      <p:to>
                                        <p:strVal val="visible"/>
                                      </p:to>
                                    </p:set>
                                    <p:anim calcmode="lin" valueType="num">
                                      <p:cBhvr additive="base">
                                        <p:cTn id="118" dur="500"/>
                                        <p:tgtEl>
                                          <p:spTgt spid="13"/>
                                        </p:tgtEl>
                                        <p:attrNameLst>
                                          <p:attrName>ppt_x</p:attrName>
                                        </p:attrNameLst>
                                      </p:cBhvr>
                                      <p:tavLst>
                                        <p:tav tm="0">
                                          <p:val>
                                            <p:strVal val="#ppt_x-#ppt_w*1.125000"/>
                                          </p:val>
                                        </p:tav>
                                        <p:tav tm="100000">
                                          <p:val>
                                            <p:strVal val="#ppt_x"/>
                                          </p:val>
                                        </p:tav>
                                      </p:tavLst>
                                    </p:anim>
                                    <p:animEffect transition="in" filter="wipe(right)">
                                      <p:cBhvr>
                                        <p:cTn id="1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9" grpId="0"/>
      <p:bldP spid="41" grpId="0" animBg="1"/>
      <p:bldP spid="42" grpId="0"/>
      <p:bldP spid="43" grpId="0" animBg="1"/>
      <p:bldP spid="44" grpId="0"/>
      <p:bldP spid="45" grpId="0" animBg="1"/>
      <p:bldP spid="46" grpId="0"/>
      <p:bldP spid="47" grpId="0" animBg="1"/>
      <p:bldP spid="48" grpId="0"/>
      <p:bldP spid="51" grpId="0"/>
      <p:bldP spid="2" grpId="0" animBg="1"/>
      <p:bldP spid="4" grpId="0"/>
      <p:bldP spid="7" grpId="0" animBg="1"/>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332AB3-D150-9FDC-DA7E-0F2F6A5AF5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774C10-4E6B-7427-B24E-3974230D6318}"/>
              </a:ext>
            </a:extLst>
          </p:cNvPr>
          <p:cNvSpPr>
            <a:spLocks noGrp="1"/>
          </p:cNvSpPr>
          <p:nvPr>
            <p:ph type="title"/>
          </p:nvPr>
        </p:nvSpPr>
        <p:spPr>
          <a:xfrm>
            <a:off x="582469" y="327080"/>
            <a:ext cx="11013056" cy="552660"/>
          </a:xfrm>
        </p:spPr>
        <p:txBody>
          <a:bodyPr/>
          <a:lstStyle/>
          <a:p>
            <a:r>
              <a:rPr lang="en-US">
                <a:solidFill>
                  <a:schemeClr val="accent2"/>
                </a:solidFill>
                <a:latin typeface="Oswald" pitchFamily="2" charset="77"/>
              </a:rPr>
              <a:t>MyAssistant-  </a:t>
            </a:r>
            <a:r>
              <a:rPr lang="en-US">
                <a:solidFill>
                  <a:schemeClr val="accent1"/>
                </a:solidFill>
                <a:latin typeface="Oswald" pitchFamily="2" charset="77"/>
              </a:rPr>
              <a:t>A Realtime Example</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9D4D607A-8CE5-5DE4-4452-577414202751}"/>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E0245CC4-4C0F-F9C0-4F45-6937D6A4CF28}"/>
              </a:ext>
            </a:extLst>
          </p:cNvPr>
          <p:cNvSpPr>
            <a:spLocks noGrp="1"/>
          </p:cNvSpPr>
          <p:nvPr>
            <p:ph type="sldNum" sz="quarter" idx="4"/>
          </p:nvPr>
        </p:nvSpPr>
        <p:spPr/>
        <p:txBody>
          <a:bodyPr/>
          <a:lstStyle/>
          <a:p>
            <a:fld id="{CC016F9F-E390-8549-93F9-91A8D6CA4677}" type="slidenum">
              <a:rPr lang="en-US" smtClean="0"/>
              <a:pPr/>
              <a:t>34</a:t>
            </a:fld>
            <a:endParaRPr lang="en-US"/>
          </a:p>
        </p:txBody>
      </p:sp>
      <p:pic>
        <p:nvPicPr>
          <p:cNvPr id="11" name="Picture 10" descr="A close-up of a logo&#10;&#10;Description automatically generated">
            <a:extLst>
              <a:ext uri="{FF2B5EF4-FFF2-40B4-BE49-F238E27FC236}">
                <a16:creationId xmlns:a16="http://schemas.microsoft.com/office/drawing/2014/main" id="{0168C2CA-D833-6550-BAE3-E89FC883A7CA}"/>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1922422" y="8438525"/>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7" name="Picture 16" descr="A colorful circle with a logo&#10;&#10;Description automatically generated">
            <a:extLst>
              <a:ext uri="{FF2B5EF4-FFF2-40B4-BE49-F238E27FC236}">
                <a16:creationId xmlns:a16="http://schemas.microsoft.com/office/drawing/2014/main" id="{DFDEDE03-2C2A-080C-159E-483499D97F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50" y="1164109"/>
            <a:ext cx="1665415" cy="1665415"/>
          </a:xfrm>
          <a:prstGeom prst="rect">
            <a:avLst/>
          </a:prstGeom>
          <a:effectLst>
            <a:softEdge rad="277941"/>
          </a:effectLst>
        </p:spPr>
      </p:pic>
      <p:cxnSp>
        <p:nvCxnSpPr>
          <p:cNvPr id="28" name="Straight Connector 27">
            <a:extLst>
              <a:ext uri="{FF2B5EF4-FFF2-40B4-BE49-F238E27FC236}">
                <a16:creationId xmlns:a16="http://schemas.microsoft.com/office/drawing/2014/main" id="{6AAEE4F0-8BBE-B775-9781-6C84D2356A17}"/>
              </a:ext>
            </a:extLst>
          </p:cNvPr>
          <p:cNvCxnSpPr>
            <a:cxnSpLocks/>
          </p:cNvCxnSpPr>
          <p:nvPr/>
        </p:nvCxnSpPr>
        <p:spPr bwMode="auto">
          <a:xfrm>
            <a:off x="4903559" y="927099"/>
            <a:ext cx="2670358" cy="0"/>
          </a:xfrm>
          <a:prstGeom prst="line">
            <a:avLst/>
          </a:prstGeom>
          <a:solidFill>
            <a:srgbClr val="FFFFFF"/>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4" name="Picture 73" descr="A silver and purple metal sculpture&#10;&#10;Description automatically generated with medium confidence">
            <a:extLst>
              <a:ext uri="{FF2B5EF4-FFF2-40B4-BE49-F238E27FC236}">
                <a16:creationId xmlns:a16="http://schemas.microsoft.com/office/drawing/2014/main" id="{1EF0FB7B-516B-34F1-8F5F-994580C78A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04" y="4064055"/>
            <a:ext cx="1505861" cy="1505861"/>
          </a:xfrm>
          <a:prstGeom prst="rect">
            <a:avLst/>
          </a:prstGeom>
          <a:effectLst>
            <a:reflection stA="46376" endPos="65000" dist="50800" dir="5400000" sy="-100000" algn="bl" rotWithShape="0"/>
            <a:softEdge rad="438230"/>
          </a:effectLst>
        </p:spPr>
      </p:pic>
      <p:pic>
        <p:nvPicPr>
          <p:cNvPr id="9" name="Picture 8" descr="A blue object with a question mark&#10;&#10;Description automatically generated">
            <a:extLst>
              <a:ext uri="{FF2B5EF4-FFF2-40B4-BE49-F238E27FC236}">
                <a16:creationId xmlns:a16="http://schemas.microsoft.com/office/drawing/2014/main" id="{B840B755-5CF9-FA54-9BAC-41B4AE0DA1CA}"/>
              </a:ext>
            </a:extLst>
          </p:cNvPr>
          <p:cNvPicPr>
            <a:picLocks noChangeAspect="1"/>
          </p:cNvPicPr>
          <p:nvPr/>
        </p:nvPicPr>
        <p:blipFill>
          <a:blip r:embed="rId6">
            <a:alphaModFix amt="93000"/>
            <a:extLst>
              <a:ext uri="{28A0092B-C50C-407E-A947-70E740481C1C}">
                <a14:useLocalDpi xmlns:a14="http://schemas.microsoft.com/office/drawing/2010/main" val="0"/>
              </a:ext>
            </a:extLst>
          </a:blip>
          <a:stretch>
            <a:fillRect/>
          </a:stretch>
        </p:blipFill>
        <p:spPr>
          <a:xfrm>
            <a:off x="4908091" y="1164110"/>
            <a:ext cx="1665416" cy="1665416"/>
          </a:xfrm>
          <a:prstGeom prst="rect">
            <a:avLst/>
          </a:prstGeom>
          <a:effectLst>
            <a:outerShdw blurRad="121417" dist="50800" dir="5400000" sx="90000" sy="90000" algn="ctr" rotWithShape="0">
              <a:srgbClr val="000000">
                <a:alpha val="94165"/>
              </a:srgbClr>
            </a:outerShdw>
            <a:softEdge rad="298719"/>
          </a:effectLst>
        </p:spPr>
      </p:pic>
      <p:pic>
        <p:nvPicPr>
          <p:cNvPr id="12" name="Picture 11" descr="A tablet with a login page on it&#10;&#10;Description automatically generated">
            <a:extLst>
              <a:ext uri="{FF2B5EF4-FFF2-40B4-BE49-F238E27FC236}">
                <a16:creationId xmlns:a16="http://schemas.microsoft.com/office/drawing/2014/main" id="{68849C12-F942-98B9-26DD-61CD58F29C50}"/>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4903559" y="3997729"/>
            <a:ext cx="1665411" cy="1665411"/>
          </a:xfrm>
          <a:prstGeom prst="rect">
            <a:avLst/>
          </a:prstGeom>
          <a:effectLst>
            <a:softEdge rad="298871"/>
          </a:effectLst>
        </p:spPr>
      </p:pic>
      <p:cxnSp>
        <p:nvCxnSpPr>
          <p:cNvPr id="15" name="Straight Arrow Connector 14">
            <a:extLst>
              <a:ext uri="{FF2B5EF4-FFF2-40B4-BE49-F238E27FC236}">
                <a16:creationId xmlns:a16="http://schemas.microsoft.com/office/drawing/2014/main" id="{A9C15AE2-1CFB-18CB-902A-6DED52C97FFD}"/>
              </a:ext>
            </a:extLst>
          </p:cNvPr>
          <p:cNvCxnSpPr>
            <a:stCxn id="17" idx="3"/>
          </p:cNvCxnSpPr>
          <p:nvPr/>
        </p:nvCxnSpPr>
        <p:spPr>
          <a:xfrm flipV="1">
            <a:off x="2151065" y="1973766"/>
            <a:ext cx="2253667" cy="23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06EB289-9D5B-67B3-2ED7-9916FF5140DC}"/>
              </a:ext>
            </a:extLst>
          </p:cNvPr>
          <p:cNvCxnSpPr/>
          <p:nvPr/>
        </p:nvCxnSpPr>
        <p:spPr>
          <a:xfrm flipV="1">
            <a:off x="2151065" y="4816985"/>
            <a:ext cx="2253667" cy="23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3D7964EF-D35C-A84B-D5B1-C741CC2CDAC1}"/>
              </a:ext>
            </a:extLst>
          </p:cNvPr>
          <p:cNvSpPr/>
          <p:nvPr/>
        </p:nvSpPr>
        <p:spPr>
          <a:xfrm>
            <a:off x="7441470" y="1249325"/>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0" name="TextBox 29">
            <a:extLst>
              <a:ext uri="{FF2B5EF4-FFF2-40B4-BE49-F238E27FC236}">
                <a16:creationId xmlns:a16="http://schemas.microsoft.com/office/drawing/2014/main" id="{5DCDA09D-9B3A-5798-9BFE-3D9E190ECEFB}"/>
              </a:ext>
            </a:extLst>
          </p:cNvPr>
          <p:cNvSpPr txBox="1"/>
          <p:nvPr/>
        </p:nvSpPr>
        <p:spPr>
          <a:xfrm>
            <a:off x="7441470" y="1460694"/>
            <a:ext cx="1939673" cy="1188018"/>
          </a:xfrm>
          <a:prstGeom prst="rect">
            <a:avLst/>
          </a:prstGeom>
          <a:noFill/>
        </p:spPr>
        <p:txBody>
          <a:bodyPr wrap="square" rtlCol="0">
            <a:spAutoFit/>
          </a:bodyPr>
          <a:lstStyle/>
          <a:p>
            <a:pPr algn="ctr">
              <a:lnSpc>
                <a:spcPct val="150000"/>
              </a:lnSpc>
              <a:spcAft>
                <a:spcPts val="1200"/>
              </a:spcAft>
            </a:pPr>
            <a:r>
              <a:rPr lang="en-US" sz="1200" err="1">
                <a:solidFill>
                  <a:schemeClr val="tx1">
                    <a:lumMod val="50000"/>
                    <a:lumOff val="50000"/>
                  </a:schemeClr>
                </a:solidFill>
                <a:latin typeface="Oswald" pitchFamily="2" charset="77"/>
              </a:rPr>
              <a:t>WebPage</a:t>
            </a:r>
            <a:r>
              <a:rPr lang="en-US" sz="1200">
                <a:solidFill>
                  <a:schemeClr val="tx1">
                    <a:lumMod val="50000"/>
                    <a:lumOff val="50000"/>
                  </a:schemeClr>
                </a:solidFill>
                <a:latin typeface="Oswald" pitchFamily="2" charset="77"/>
              </a:rPr>
              <a:t> AI</a:t>
            </a:r>
          </a:p>
          <a:p>
            <a:pPr algn="ctr">
              <a:lnSpc>
                <a:spcPct val="150000"/>
              </a:lnSpc>
              <a:spcAft>
                <a:spcPts val="1200"/>
              </a:spcAft>
            </a:pPr>
            <a:r>
              <a:rPr lang="en-US" sz="1000">
                <a:solidFill>
                  <a:schemeClr val="accent4"/>
                </a:solidFill>
                <a:latin typeface="Oswald" pitchFamily="2" charset="77"/>
              </a:rPr>
              <a:t>DOCUMENT ANALYTICS PLUGIN ALLOW USER TO UPLOAD AND QUERY THEIR DOCUMENT</a:t>
            </a:r>
          </a:p>
        </p:txBody>
      </p:sp>
      <p:sp>
        <p:nvSpPr>
          <p:cNvPr id="31" name="Rounded Rectangle 30">
            <a:extLst>
              <a:ext uri="{FF2B5EF4-FFF2-40B4-BE49-F238E27FC236}">
                <a16:creationId xmlns:a16="http://schemas.microsoft.com/office/drawing/2014/main" id="{F8B6FE7D-32C0-28FB-251F-BD95EA4957C5}"/>
              </a:ext>
            </a:extLst>
          </p:cNvPr>
          <p:cNvSpPr/>
          <p:nvPr/>
        </p:nvSpPr>
        <p:spPr>
          <a:xfrm>
            <a:off x="7441470" y="3964541"/>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2" name="TextBox 31">
            <a:extLst>
              <a:ext uri="{FF2B5EF4-FFF2-40B4-BE49-F238E27FC236}">
                <a16:creationId xmlns:a16="http://schemas.microsoft.com/office/drawing/2014/main" id="{531F0565-F220-1E25-A9C0-8CA5A6FF9C70}"/>
              </a:ext>
            </a:extLst>
          </p:cNvPr>
          <p:cNvSpPr txBox="1"/>
          <p:nvPr/>
        </p:nvSpPr>
        <p:spPr>
          <a:xfrm>
            <a:off x="7441470" y="3997729"/>
            <a:ext cx="1939673"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Ask This Page</a:t>
            </a:r>
          </a:p>
          <a:p>
            <a:pPr algn="ctr">
              <a:lnSpc>
                <a:spcPct val="150000"/>
              </a:lnSpc>
              <a:spcAft>
                <a:spcPts val="1200"/>
              </a:spcAft>
            </a:pPr>
            <a:r>
              <a:rPr lang="en-US" sz="1000">
                <a:solidFill>
                  <a:schemeClr val="accent4"/>
                </a:solidFill>
                <a:latin typeface="Oswald" pitchFamily="2" charset="77"/>
              </a:rPr>
              <a:t>DOCUMENT ANALYTICS PLUGIN ALLOW USER TO UPLOAD AND QUERY THEIR DOCUMENT</a:t>
            </a:r>
          </a:p>
        </p:txBody>
      </p:sp>
      <p:sp>
        <p:nvSpPr>
          <p:cNvPr id="4" name="TextBox 3">
            <a:extLst>
              <a:ext uri="{FF2B5EF4-FFF2-40B4-BE49-F238E27FC236}">
                <a16:creationId xmlns:a16="http://schemas.microsoft.com/office/drawing/2014/main" id="{35896EA5-4540-1074-6270-202B82F779E0}"/>
              </a:ext>
            </a:extLst>
          </p:cNvPr>
          <p:cNvSpPr txBox="1"/>
          <p:nvPr/>
        </p:nvSpPr>
        <p:spPr>
          <a:xfrm>
            <a:off x="3454090" y="5419713"/>
            <a:ext cx="6908180" cy="646331"/>
          </a:xfrm>
          <a:prstGeom prst="rect">
            <a:avLst/>
          </a:prstGeom>
          <a:noFill/>
        </p:spPr>
        <p:txBody>
          <a:bodyPr wrap="square">
            <a:spAutoFit/>
          </a:bodyPr>
          <a:lstStyle/>
          <a:p>
            <a:r>
              <a:rPr lang="en-IN"/>
              <a:t>take the persona of a graphic designer and generate a 3d icon which signifies authorisation. The icon should be modern.</a:t>
            </a:r>
            <a:endParaRPr lang="en-US"/>
          </a:p>
        </p:txBody>
      </p:sp>
    </p:spTree>
    <p:extLst>
      <p:ext uri="{BB962C8B-B14F-4D97-AF65-F5344CB8AC3E}">
        <p14:creationId xmlns:p14="http://schemas.microsoft.com/office/powerpoint/2010/main" val="3476445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F4A9171-6F56-DE9B-4A96-83977087960F}"/>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F67D3B4-EFDD-391C-028C-D48332F330CF}"/>
              </a:ext>
            </a:extLst>
          </p:cNvPr>
          <p:cNvSpPr/>
          <p:nvPr/>
        </p:nvSpPr>
        <p:spPr>
          <a:xfrm>
            <a:off x="942097" y="1113279"/>
            <a:ext cx="7906481" cy="496528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59176202-8C13-5403-5E2F-279E10EC0321}"/>
              </a:ext>
            </a:extLst>
          </p:cNvPr>
          <p:cNvSpPr>
            <a:spLocks noGrp="1"/>
          </p:cNvSpPr>
          <p:nvPr>
            <p:ph type="title"/>
          </p:nvPr>
        </p:nvSpPr>
        <p:spPr>
          <a:xfrm>
            <a:off x="348312" y="226776"/>
            <a:ext cx="11013056" cy="552660"/>
          </a:xfrm>
        </p:spPr>
        <p:txBody>
          <a:bodyPr/>
          <a:lstStyle/>
          <a:p>
            <a:r>
              <a:rPr lang="en-US">
                <a:solidFill>
                  <a:schemeClr val="accent2"/>
                </a:solidFill>
                <a:latin typeface="Oswald" pitchFamily="2" charset="77"/>
              </a:rPr>
              <a:t>MyAssistant-  </a:t>
            </a:r>
            <a:r>
              <a:rPr lang="en-US">
                <a:solidFill>
                  <a:schemeClr val="accent1"/>
                </a:solidFill>
                <a:latin typeface="Oswald" pitchFamily="2" charset="77"/>
              </a:rPr>
              <a:t>Arch. </a:t>
            </a:r>
            <a:endParaRPr lang="en-US"/>
          </a:p>
        </p:txBody>
      </p:sp>
      <p:sp>
        <p:nvSpPr>
          <p:cNvPr id="5" name="Footer Placeholder 4">
            <a:extLst>
              <a:ext uri="{FF2B5EF4-FFF2-40B4-BE49-F238E27FC236}">
                <a16:creationId xmlns:a16="http://schemas.microsoft.com/office/drawing/2014/main" id="{B51908E2-D859-E051-06F3-8BA6F328B59B}"/>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C81C876F-4F94-C159-AD36-6184931C0357}"/>
              </a:ext>
            </a:extLst>
          </p:cNvPr>
          <p:cNvSpPr>
            <a:spLocks noGrp="1"/>
          </p:cNvSpPr>
          <p:nvPr>
            <p:ph type="sldNum" sz="quarter" idx="4"/>
          </p:nvPr>
        </p:nvSpPr>
        <p:spPr/>
        <p:txBody>
          <a:bodyPr/>
          <a:lstStyle/>
          <a:p>
            <a:fld id="{CC016F9F-E390-8549-93F9-91A8D6CA4677}" type="slidenum">
              <a:rPr lang="en-US" smtClean="0"/>
              <a:pPr/>
              <a:t>35</a:t>
            </a:fld>
            <a:endParaRPr lang="en-US"/>
          </a:p>
        </p:txBody>
      </p:sp>
      <p:cxnSp>
        <p:nvCxnSpPr>
          <p:cNvPr id="16" name="Straight Connector 15">
            <a:extLst>
              <a:ext uri="{FF2B5EF4-FFF2-40B4-BE49-F238E27FC236}">
                <a16:creationId xmlns:a16="http://schemas.microsoft.com/office/drawing/2014/main" id="{69A34D85-03B8-8FE4-29E9-67C532A5195E}"/>
              </a:ext>
            </a:extLst>
          </p:cNvPr>
          <p:cNvCxnSpPr>
            <a:cxnSpLocks/>
          </p:cNvCxnSpPr>
          <p:nvPr/>
        </p:nvCxnSpPr>
        <p:spPr>
          <a:xfrm>
            <a:off x="645204" y="872474"/>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7" name="Picture 6" descr="A close-up of a logo&#10;&#10;Description automatically generated">
            <a:extLst>
              <a:ext uri="{FF2B5EF4-FFF2-40B4-BE49-F238E27FC236}">
                <a16:creationId xmlns:a16="http://schemas.microsoft.com/office/drawing/2014/main" id="{7A5372F7-FA47-5AFE-9495-10DC7BBF5E7A}"/>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11120343" y="226776"/>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21" name="Picture 20" descr="A cartoon of a person with a chat bubble&#10;&#10;Description automatically generated">
            <a:extLst>
              <a:ext uri="{FF2B5EF4-FFF2-40B4-BE49-F238E27FC236}">
                <a16:creationId xmlns:a16="http://schemas.microsoft.com/office/drawing/2014/main" id="{4F62A8F3-BA43-D5C2-5A3F-1013B21C4379}"/>
              </a:ext>
            </a:extLst>
          </p:cNvPr>
          <p:cNvPicPr>
            <a:picLocks noChangeAspect="1"/>
          </p:cNvPicPr>
          <p:nvPr/>
        </p:nvPicPr>
        <p:blipFill rotWithShape="1">
          <a:blip r:embed="rId3">
            <a:extLst>
              <a:ext uri="{28A0092B-C50C-407E-A947-70E740481C1C}">
                <a14:useLocalDpi xmlns:a14="http://schemas.microsoft.com/office/drawing/2010/main" val="0"/>
              </a:ext>
            </a:extLst>
          </a:blip>
          <a:srcRect l="13547" t="11265" r="6504" b="12558"/>
          <a:stretch/>
        </p:blipFill>
        <p:spPr>
          <a:xfrm>
            <a:off x="1150690" y="3516308"/>
            <a:ext cx="1165174" cy="1110201"/>
          </a:xfrm>
          <a:prstGeom prst="rect">
            <a:avLst/>
          </a:prstGeom>
          <a:effectLst>
            <a:outerShdw blurRad="50800" dist="77528" dir="5400000" algn="ctr" rotWithShape="0">
              <a:srgbClr val="000000"/>
            </a:outerShdw>
            <a:reflection stA="45000" endPos="10000" dist="50800" dir="5400000" sy="-100000" algn="bl" rotWithShape="0"/>
          </a:effectLst>
        </p:spPr>
      </p:pic>
      <p:pic>
        <p:nvPicPr>
          <p:cNvPr id="23" name="Picture 22" descr="A silver square with a lock on it&#10;&#10;Description automatically generated">
            <a:extLst>
              <a:ext uri="{FF2B5EF4-FFF2-40B4-BE49-F238E27FC236}">
                <a16:creationId xmlns:a16="http://schemas.microsoft.com/office/drawing/2014/main" id="{CBC032E3-9C6A-D4C9-E829-442F00EF6C4D}"/>
              </a:ext>
            </a:extLst>
          </p:cNvPr>
          <p:cNvPicPr>
            <a:picLocks noChangeAspect="1"/>
          </p:cNvPicPr>
          <p:nvPr/>
        </p:nvPicPr>
        <p:blipFill rotWithShape="1">
          <a:blip r:embed="rId4">
            <a:extLst>
              <a:ext uri="{28A0092B-C50C-407E-A947-70E740481C1C}">
                <a14:useLocalDpi xmlns:a14="http://schemas.microsoft.com/office/drawing/2010/main" val="0"/>
              </a:ext>
            </a:extLst>
          </a:blip>
          <a:srcRect l="12962" t="12620" r="15000" b="13047"/>
          <a:stretch/>
        </p:blipFill>
        <p:spPr>
          <a:xfrm>
            <a:off x="4206762" y="2070939"/>
            <a:ext cx="1143612" cy="1180044"/>
          </a:xfrm>
          <a:prstGeom prst="rect">
            <a:avLst/>
          </a:prstGeom>
        </p:spPr>
      </p:pic>
      <p:pic>
        <p:nvPicPr>
          <p:cNvPr id="25" name="Picture 24" descr="A blue and white logo&#10;&#10;Description automatically generated">
            <a:extLst>
              <a:ext uri="{FF2B5EF4-FFF2-40B4-BE49-F238E27FC236}">
                <a16:creationId xmlns:a16="http://schemas.microsoft.com/office/drawing/2014/main" id="{F30CD5EE-81DE-B7B7-3FD3-59D613E07F3E}"/>
              </a:ext>
            </a:extLst>
          </p:cNvPr>
          <p:cNvPicPr>
            <a:picLocks noChangeAspect="1"/>
          </p:cNvPicPr>
          <p:nvPr/>
        </p:nvPicPr>
        <p:blipFill rotWithShape="1">
          <a:blip r:embed="rId5">
            <a:extLst>
              <a:ext uri="{28A0092B-C50C-407E-A947-70E740481C1C}">
                <a14:useLocalDpi xmlns:a14="http://schemas.microsoft.com/office/drawing/2010/main" val="0"/>
              </a:ext>
            </a:extLst>
          </a:blip>
          <a:srcRect l="16636" t="7957" r="14707" b="11777"/>
          <a:stretch/>
        </p:blipFill>
        <p:spPr>
          <a:xfrm>
            <a:off x="7358649" y="2060105"/>
            <a:ext cx="1009374" cy="1180044"/>
          </a:xfrm>
          <a:prstGeom prst="rect">
            <a:avLst/>
          </a:prstGeom>
        </p:spPr>
      </p:pic>
      <p:pic>
        <p:nvPicPr>
          <p:cNvPr id="27" name="Picture 26" descr="A blue and white sign with a white arrow pointing down&#10;&#10;Description automatically generated">
            <a:extLst>
              <a:ext uri="{FF2B5EF4-FFF2-40B4-BE49-F238E27FC236}">
                <a16:creationId xmlns:a16="http://schemas.microsoft.com/office/drawing/2014/main" id="{87460263-6AFE-6B3C-2B45-3072037AD59A}"/>
              </a:ext>
            </a:extLst>
          </p:cNvPr>
          <p:cNvPicPr>
            <a:picLocks noChangeAspect="1"/>
          </p:cNvPicPr>
          <p:nvPr/>
        </p:nvPicPr>
        <p:blipFill rotWithShape="1">
          <a:blip r:embed="rId6">
            <a:extLst>
              <a:ext uri="{28A0092B-C50C-407E-A947-70E740481C1C}">
                <a14:useLocalDpi xmlns:a14="http://schemas.microsoft.com/office/drawing/2010/main" val="0"/>
              </a:ext>
            </a:extLst>
          </a:blip>
          <a:srcRect l="22617" t="15781" r="11826" b="27500"/>
          <a:stretch/>
        </p:blipFill>
        <p:spPr>
          <a:xfrm>
            <a:off x="7200783" y="4288004"/>
            <a:ext cx="1500880" cy="1298542"/>
          </a:xfrm>
          <a:prstGeom prst="rect">
            <a:avLst/>
          </a:prstGeom>
        </p:spPr>
      </p:pic>
      <p:pic>
        <p:nvPicPr>
          <p:cNvPr id="28" name="Picture 27" descr="A silver and purple metal sculpture&#10;&#10;Description automatically generated with medium confidence">
            <a:extLst>
              <a:ext uri="{FF2B5EF4-FFF2-40B4-BE49-F238E27FC236}">
                <a16:creationId xmlns:a16="http://schemas.microsoft.com/office/drawing/2014/main" id="{1C8106ED-432A-FC2D-FC64-F7437FF386BE}"/>
              </a:ext>
            </a:extLst>
          </p:cNvPr>
          <p:cNvPicPr>
            <a:picLocks noChangeAspect="1"/>
          </p:cNvPicPr>
          <p:nvPr/>
        </p:nvPicPr>
        <p:blipFill rotWithShape="1">
          <a:blip r:embed="rId7">
            <a:extLst>
              <a:ext uri="{28A0092B-C50C-407E-A947-70E740481C1C}">
                <a14:useLocalDpi xmlns:a14="http://schemas.microsoft.com/office/drawing/2010/main" val="0"/>
              </a:ext>
            </a:extLst>
          </a:blip>
          <a:srcRect l="8237" t="11863" r="7871" b="11631"/>
          <a:stretch/>
        </p:blipFill>
        <p:spPr>
          <a:xfrm>
            <a:off x="3689630" y="4262151"/>
            <a:ext cx="1263290" cy="1152079"/>
          </a:xfrm>
          <a:prstGeom prst="rect">
            <a:avLst/>
          </a:prstGeom>
          <a:effectLst>
            <a:reflection stA="46376" endPos="0" dist="50800" dir="5400000" sy="-100000" algn="bl" rotWithShape="0"/>
            <a:softEdge rad="105141"/>
          </a:effectLst>
        </p:spPr>
      </p:pic>
      <p:cxnSp>
        <p:nvCxnSpPr>
          <p:cNvPr id="29" name="Straight Arrow Connector 28">
            <a:extLst>
              <a:ext uri="{FF2B5EF4-FFF2-40B4-BE49-F238E27FC236}">
                <a16:creationId xmlns:a16="http://schemas.microsoft.com/office/drawing/2014/main" id="{BABDCB35-C30D-AF0F-CA9C-563AD660FC33}"/>
              </a:ext>
            </a:extLst>
          </p:cNvPr>
          <p:cNvCxnSpPr>
            <a:cxnSpLocks/>
          </p:cNvCxnSpPr>
          <p:nvPr/>
        </p:nvCxnSpPr>
        <p:spPr>
          <a:xfrm flipV="1">
            <a:off x="2272295" y="2660961"/>
            <a:ext cx="1959295" cy="23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78808F1-2093-2205-A872-0A0929BEC973}"/>
              </a:ext>
            </a:extLst>
          </p:cNvPr>
          <p:cNvCxnSpPr>
            <a:cxnSpLocks/>
          </p:cNvCxnSpPr>
          <p:nvPr/>
        </p:nvCxnSpPr>
        <p:spPr>
          <a:xfrm flipV="1">
            <a:off x="5349333" y="2652595"/>
            <a:ext cx="2009316" cy="30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9D0A977-DAB3-07DF-A006-F0E2ED847518}"/>
              </a:ext>
            </a:extLst>
          </p:cNvPr>
          <p:cNvCxnSpPr>
            <a:cxnSpLocks/>
          </p:cNvCxnSpPr>
          <p:nvPr/>
        </p:nvCxnSpPr>
        <p:spPr>
          <a:xfrm>
            <a:off x="7863336" y="3429000"/>
            <a:ext cx="0" cy="1112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8D2579-D67B-A13C-5AAC-475C177BB0C4}"/>
              </a:ext>
            </a:extLst>
          </p:cNvPr>
          <p:cNvCxnSpPr>
            <a:cxnSpLocks/>
          </p:cNvCxnSpPr>
          <p:nvPr/>
        </p:nvCxnSpPr>
        <p:spPr>
          <a:xfrm flipH="1">
            <a:off x="5078437" y="4912173"/>
            <a:ext cx="21335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609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par>
                          <p:cTn id="13" fill="hold">
                            <p:stCondLst>
                              <p:cond delay="500"/>
                            </p:stCondLst>
                            <p:childTnLst>
                              <p:par>
                                <p:cTn id="14" presetID="5" presetClass="entr" presetSubtype="1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checkerboard(across)">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500"/>
                            </p:stCondLst>
                            <p:childTnLst>
                              <p:par>
                                <p:cTn id="23" presetID="5" presetClass="entr" presetSubtype="1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checkerboard(across)">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childTnLst>
                          </p:cTn>
                        </p:par>
                        <p:par>
                          <p:cTn id="31" fill="hold">
                            <p:stCondLst>
                              <p:cond delay="500"/>
                            </p:stCondLst>
                            <p:childTnLst>
                              <p:par>
                                <p:cTn id="32" presetID="5" presetClass="entr" presetSubtype="1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checkerboard(across)">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childTnLst>
                          </p:cTn>
                        </p:par>
                        <p:par>
                          <p:cTn id="40" fill="hold">
                            <p:stCondLst>
                              <p:cond delay="500"/>
                            </p:stCondLst>
                            <p:childTnLst>
                              <p:par>
                                <p:cTn id="41" presetID="5" presetClass="entr" presetSubtype="1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checkerboard(across)">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148E650-879C-4F83-8E87-CD629FE0BEB9}"/>
              </a:ext>
            </a:extLst>
          </p:cNvPr>
          <p:cNvGrpSpPr/>
          <p:nvPr/>
        </p:nvGrpSpPr>
        <p:grpSpPr>
          <a:xfrm>
            <a:off x="6221423" y="1280967"/>
            <a:ext cx="4863759" cy="4850067"/>
            <a:chOff x="4917588" y="1021431"/>
            <a:chExt cx="3477112" cy="3437990"/>
          </a:xfrm>
        </p:grpSpPr>
        <p:sp>
          <p:nvSpPr>
            <p:cNvPr id="62" name="Freeform 93">
              <a:extLst>
                <a:ext uri="{FF2B5EF4-FFF2-40B4-BE49-F238E27FC236}">
                  <a16:creationId xmlns:a16="http://schemas.microsoft.com/office/drawing/2014/main" id="{8273845A-1631-E075-04A1-D44FC24E4FE7}"/>
                </a:ext>
              </a:extLst>
            </p:cNvPr>
            <p:cNvSpPr>
              <a:spLocks/>
            </p:cNvSpPr>
            <p:nvPr/>
          </p:nvSpPr>
          <p:spPr bwMode="auto">
            <a:xfrm>
              <a:off x="5221977" y="1021431"/>
              <a:ext cx="1673037" cy="1220712"/>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0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8" y="438"/>
                    <a:pt x="749" y="434"/>
                  </a:cubicBezTo>
                  <a:cubicBezTo>
                    <a:pt x="877" y="216"/>
                    <a:pt x="877" y="216"/>
                    <a:pt x="877" y="216"/>
                  </a:cubicBezTo>
                  <a:cubicBezTo>
                    <a:pt x="750" y="0"/>
                    <a:pt x="750" y="0"/>
                    <a:pt x="750" y="0"/>
                  </a:cubicBezTo>
                  <a:cubicBezTo>
                    <a:pt x="446" y="4"/>
                    <a:pt x="162" y="164"/>
                    <a:pt x="0" y="42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3" name="Freeform 94">
              <a:extLst>
                <a:ext uri="{FF2B5EF4-FFF2-40B4-BE49-F238E27FC236}">
                  <a16:creationId xmlns:a16="http://schemas.microsoft.com/office/drawing/2014/main" id="{19C238B9-F51B-053E-6BC5-99642CF48B73}"/>
                </a:ext>
              </a:extLst>
            </p:cNvPr>
            <p:cNvSpPr>
              <a:spLocks/>
            </p:cNvSpPr>
            <p:nvPr/>
          </p:nvSpPr>
          <p:spPr bwMode="auto">
            <a:xfrm>
              <a:off x="6736982" y="1023044"/>
              <a:ext cx="1415026" cy="1253770"/>
            </a:xfrm>
            <a:custGeom>
              <a:avLst/>
              <a:gdLst>
                <a:gd name="T0" fmla="*/ 3 w 742"/>
                <a:gd name="T1" fmla="*/ 0 h 657"/>
                <a:gd name="T2" fmla="*/ 129 w 742"/>
                <a:gd name="T3" fmla="*/ 215 h 657"/>
                <a:gd name="T4" fmla="*/ 0 w 742"/>
                <a:gd name="T5" fmla="*/ 434 h 657"/>
                <a:gd name="T6" fmla="*/ 365 w 742"/>
                <a:gd name="T7" fmla="*/ 655 h 657"/>
                <a:gd name="T8" fmla="*/ 619 w 742"/>
                <a:gd name="T9" fmla="*/ 657 h 657"/>
                <a:gd name="T10" fmla="*/ 742 w 742"/>
                <a:gd name="T11" fmla="*/ 440 h 657"/>
                <a:gd name="T12" fmla="*/ 3 w 742"/>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3" y="0"/>
                  </a:moveTo>
                  <a:cubicBezTo>
                    <a:pt x="129" y="215"/>
                    <a:pt x="129" y="215"/>
                    <a:pt x="129" y="215"/>
                  </a:cubicBezTo>
                  <a:cubicBezTo>
                    <a:pt x="0" y="434"/>
                    <a:pt x="0" y="434"/>
                    <a:pt x="0" y="434"/>
                  </a:cubicBezTo>
                  <a:cubicBezTo>
                    <a:pt x="150" y="445"/>
                    <a:pt x="286" y="527"/>
                    <a:pt x="365" y="655"/>
                  </a:cubicBezTo>
                  <a:cubicBezTo>
                    <a:pt x="619" y="657"/>
                    <a:pt x="619" y="657"/>
                    <a:pt x="619" y="657"/>
                  </a:cubicBezTo>
                  <a:cubicBezTo>
                    <a:pt x="742" y="440"/>
                    <a:pt x="742" y="440"/>
                    <a:pt x="742" y="440"/>
                  </a:cubicBezTo>
                  <a:cubicBezTo>
                    <a:pt x="586" y="178"/>
                    <a:pt x="306" y="12"/>
                    <a:pt x="3" y="0"/>
                  </a:cubicBezTo>
                  <a:close/>
                </a:path>
              </a:pathLst>
            </a:custGeom>
            <a:solidFill>
              <a:srgbClr val="0053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4" name="Freeform 95">
              <a:extLst>
                <a:ext uri="{FF2B5EF4-FFF2-40B4-BE49-F238E27FC236}">
                  <a16:creationId xmlns:a16="http://schemas.microsoft.com/office/drawing/2014/main" id="{0056E4E6-7398-806D-418B-BA5FA4F6A5F8}"/>
                </a:ext>
              </a:extLst>
            </p:cNvPr>
            <p:cNvSpPr>
              <a:spLocks/>
            </p:cNvSpPr>
            <p:nvPr/>
          </p:nvSpPr>
          <p:spPr bwMode="auto">
            <a:xfrm>
              <a:off x="6456396" y="3238709"/>
              <a:ext cx="1673037" cy="1220712"/>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4" y="477"/>
                    <a:pt x="877" y="220"/>
                  </a:cubicBezTo>
                  <a:cubicBezTo>
                    <a:pt x="628" y="222"/>
                    <a:pt x="628" y="222"/>
                    <a:pt x="628" y="222"/>
                  </a:cubicBezTo>
                  <a:lnTo>
                    <a:pt x="502" y="0"/>
                  </a:lnTo>
                  <a:close/>
                </a:path>
              </a:pathLst>
            </a:custGeom>
            <a:solidFill>
              <a:srgbClr val="FBB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5" name="Freeform 96">
              <a:extLst>
                <a:ext uri="{FF2B5EF4-FFF2-40B4-BE49-F238E27FC236}">
                  <a16:creationId xmlns:a16="http://schemas.microsoft.com/office/drawing/2014/main" id="{95F94446-067F-C17B-C8D3-AEA52C083549}"/>
                </a:ext>
              </a:extLst>
            </p:cNvPr>
            <p:cNvSpPr>
              <a:spLocks/>
            </p:cNvSpPr>
            <p:nvPr/>
          </p:nvSpPr>
          <p:spPr bwMode="auto">
            <a:xfrm>
              <a:off x="7459412" y="1938981"/>
              <a:ext cx="935288" cy="1644817"/>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39" y="279"/>
                    <a:pt x="56" y="349"/>
                    <a:pt x="56" y="420"/>
                  </a:cubicBezTo>
                  <a:cubicBezTo>
                    <a:pt x="56" y="498"/>
                    <a:pt x="36" y="574"/>
                    <a:pt x="0" y="642"/>
                  </a:cubicBezTo>
                  <a:cubicBezTo>
                    <a:pt x="125" y="862"/>
                    <a:pt x="125" y="862"/>
                    <a:pt x="125" y="862"/>
                  </a:cubicBezTo>
                  <a:lnTo>
                    <a:pt x="375" y="861"/>
                  </a:lnTo>
                  <a:close/>
                </a:path>
              </a:pathLst>
            </a:custGeom>
            <a:solidFill>
              <a:srgbClr val="6CADD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6" name="Freeform 97">
              <a:extLst>
                <a:ext uri="{FF2B5EF4-FFF2-40B4-BE49-F238E27FC236}">
                  <a16:creationId xmlns:a16="http://schemas.microsoft.com/office/drawing/2014/main" id="{46A9A8BD-048D-9B96-F64A-778C2B116A1E}"/>
                </a:ext>
              </a:extLst>
            </p:cNvPr>
            <p:cNvSpPr>
              <a:spLocks/>
            </p:cNvSpPr>
            <p:nvPr/>
          </p:nvSpPr>
          <p:spPr bwMode="auto">
            <a:xfrm>
              <a:off x="4956710" y="1897054"/>
              <a:ext cx="934482" cy="1644817"/>
            </a:xfrm>
            <a:custGeom>
              <a:avLst/>
              <a:gdLst>
                <a:gd name="T0" fmla="*/ 115 w 490"/>
                <a:gd name="T1" fmla="*/ 2 h 862"/>
                <a:gd name="T2" fmla="*/ 0 w 490"/>
                <a:gd name="T3" fmla="*/ 442 h 862"/>
                <a:gd name="T4" fmla="*/ 103 w 490"/>
                <a:gd name="T5" fmla="*/ 862 h 862"/>
                <a:gd name="T6" fmla="*/ 226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2"/>
                  </a:moveTo>
                  <a:cubicBezTo>
                    <a:pt x="40" y="135"/>
                    <a:pt x="0" y="288"/>
                    <a:pt x="0" y="442"/>
                  </a:cubicBezTo>
                  <a:cubicBezTo>
                    <a:pt x="0" y="589"/>
                    <a:pt x="36" y="733"/>
                    <a:pt x="103" y="862"/>
                  </a:cubicBezTo>
                  <a:cubicBezTo>
                    <a:pt x="226" y="645"/>
                    <a:pt x="226" y="645"/>
                    <a:pt x="226"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2"/>
                  </a:lnTo>
                  <a:close/>
                </a:path>
              </a:pathLst>
            </a:custGeom>
            <a:solidFill>
              <a:srgbClr val="5F8F2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7" name="Freeform 98">
              <a:extLst>
                <a:ext uri="{FF2B5EF4-FFF2-40B4-BE49-F238E27FC236}">
                  <a16:creationId xmlns:a16="http://schemas.microsoft.com/office/drawing/2014/main" id="{0EBB7A83-E345-AFFA-3371-7258F70B607D}"/>
                </a:ext>
              </a:extLst>
            </p:cNvPr>
            <p:cNvSpPr>
              <a:spLocks/>
            </p:cNvSpPr>
            <p:nvPr/>
          </p:nvSpPr>
          <p:spPr bwMode="auto">
            <a:xfrm>
              <a:off x="5196982" y="3204039"/>
              <a:ext cx="1415833" cy="1253770"/>
            </a:xfrm>
            <a:custGeom>
              <a:avLst/>
              <a:gdLst>
                <a:gd name="T0" fmla="*/ 739 w 742"/>
                <a:gd name="T1" fmla="*/ 657 h 657"/>
                <a:gd name="T2" fmla="*/ 613 w 742"/>
                <a:gd name="T3" fmla="*/ 442 h 657"/>
                <a:gd name="T4" fmla="*/ 742 w 742"/>
                <a:gd name="T5" fmla="*/ 223 h 657"/>
                <a:gd name="T6" fmla="*/ 377 w 742"/>
                <a:gd name="T7" fmla="*/ 2 h 657"/>
                <a:gd name="T8" fmla="*/ 124 w 742"/>
                <a:gd name="T9" fmla="*/ 0 h 657"/>
                <a:gd name="T10" fmla="*/ 0 w 742"/>
                <a:gd name="T11" fmla="*/ 217 h 657"/>
                <a:gd name="T12" fmla="*/ 739 w 742"/>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739" y="657"/>
                  </a:moveTo>
                  <a:cubicBezTo>
                    <a:pt x="613" y="442"/>
                    <a:pt x="613" y="442"/>
                    <a:pt x="613" y="442"/>
                  </a:cubicBezTo>
                  <a:cubicBezTo>
                    <a:pt x="742" y="223"/>
                    <a:pt x="742" y="223"/>
                    <a:pt x="742" y="223"/>
                  </a:cubicBezTo>
                  <a:cubicBezTo>
                    <a:pt x="593" y="212"/>
                    <a:pt x="456" y="130"/>
                    <a:pt x="377" y="2"/>
                  </a:cubicBezTo>
                  <a:cubicBezTo>
                    <a:pt x="124" y="0"/>
                    <a:pt x="124" y="0"/>
                    <a:pt x="124" y="0"/>
                  </a:cubicBezTo>
                  <a:cubicBezTo>
                    <a:pt x="0" y="217"/>
                    <a:pt x="0" y="217"/>
                    <a:pt x="0" y="217"/>
                  </a:cubicBezTo>
                  <a:cubicBezTo>
                    <a:pt x="156" y="479"/>
                    <a:pt x="436" y="645"/>
                    <a:pt x="739" y="657"/>
                  </a:cubicBezTo>
                  <a:close/>
                </a:path>
              </a:pathLst>
            </a:custGeom>
            <a:solidFill>
              <a:srgbClr val="D953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8" name="Rectangle 67">
              <a:extLst>
                <a:ext uri="{FF2B5EF4-FFF2-40B4-BE49-F238E27FC236}">
                  <a16:creationId xmlns:a16="http://schemas.microsoft.com/office/drawing/2014/main" id="{6818F32C-281C-D140-9018-C179A63BFF07}"/>
                </a:ext>
              </a:extLst>
            </p:cNvPr>
            <p:cNvSpPr/>
            <p:nvPr/>
          </p:nvSpPr>
          <p:spPr>
            <a:xfrm>
              <a:off x="7002931" y="1278520"/>
              <a:ext cx="976436"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Condensed" pitchFamily="2" charset="0"/>
                  <a:ea typeface="Roboto Condensed" pitchFamily="2" charset="0"/>
                  <a:cs typeface="+mn-cs"/>
                </a:rPr>
                <a:t>1.</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br>
              <a:r>
                <a:rPr lang="en-US" sz="1000" b="1">
                  <a:solidFill>
                    <a:prstClr val="white"/>
                  </a:solidFill>
                  <a:latin typeface="Roboto Condensed Light" pitchFamily="2" charset="0"/>
                  <a:ea typeface="Roboto Condensed Light" pitchFamily="2" charset="0"/>
                </a:rPr>
                <a:t>Represent the journey of a user in </a:t>
              </a:r>
              <a:r>
                <a:rPr lang="en-US" sz="1000" b="1" err="1">
                  <a:solidFill>
                    <a:prstClr val="white"/>
                  </a:solidFill>
                  <a:latin typeface="Roboto Condensed Light" pitchFamily="2" charset="0"/>
                  <a:ea typeface="Roboto Condensed Light" pitchFamily="2" charset="0"/>
                </a:rPr>
                <a:t>MyAssistant</a:t>
              </a:r>
              <a:r>
                <a:rPr lang="en-US" sz="1000" b="1">
                  <a:solidFill>
                    <a:prstClr val="white"/>
                  </a:solidFill>
                  <a:latin typeface="Roboto Condensed Light" pitchFamily="2" charset="0"/>
                  <a:ea typeface="Roboto Condensed Light" pitchFamily="2" charset="0"/>
                </a:rPr>
                <a: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69" name="Rectangle 68">
              <a:extLst>
                <a:ext uri="{FF2B5EF4-FFF2-40B4-BE49-F238E27FC236}">
                  <a16:creationId xmlns:a16="http://schemas.microsoft.com/office/drawing/2014/main" id="{3285F07F-7E14-193E-84DE-D248848768BB}"/>
                </a:ext>
              </a:extLst>
            </p:cNvPr>
            <p:cNvSpPr/>
            <p:nvPr/>
          </p:nvSpPr>
          <p:spPr>
            <a:xfrm>
              <a:off x="7569160" y="2621904"/>
              <a:ext cx="760979" cy="683633"/>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lang="en-US" sz="2000" b="1" kern="1200">
                  <a:solidFill>
                    <a:prstClr val="white"/>
                  </a:solidFill>
                  <a:latin typeface="Roboto Condensed" pitchFamily="2" charset="0"/>
                  <a:ea typeface="Roboto Condensed" pitchFamily="2" charset="0"/>
                  <a:cs typeface="+mn-cs"/>
                </a:rPr>
                <a:t>2. </a:t>
              </a:r>
              <a:br>
                <a:rPr lang="en-US" sz="2000" b="1">
                  <a:solidFill>
                    <a:prstClr val="white"/>
                  </a:solidFill>
                  <a:latin typeface="Roboto Condensed" pitchFamily="2" charset="0"/>
                  <a:ea typeface="Roboto Condensed" pitchFamily="2" charset="0"/>
                </a:rPr>
              </a:br>
              <a:r>
                <a:rPr lang="en-US" sz="1000" b="1">
                  <a:solidFill>
                    <a:prstClr val="white"/>
                  </a:solidFill>
                  <a:latin typeface="Roboto Condensed Light" pitchFamily="2" charset="0"/>
                  <a:ea typeface="Roboto Condensed Light" pitchFamily="2" charset="0"/>
                </a:rPr>
                <a:t>Z</a:t>
              </a:r>
              <a:r>
                <a:rPr kumimoji="0" lang="en-US" sz="1000" b="1" i="0" u="none" strike="noStrike" kern="1200" cap="none" spc="0" normalizeH="0" baseline="0" noProof="0" err="1">
                  <a:ln>
                    <a:noFill/>
                  </a:ln>
                  <a:solidFill>
                    <a:prstClr val="white"/>
                  </a:solidFill>
                  <a:effectLst/>
                  <a:uLnTx/>
                  <a:uFillTx/>
                  <a:latin typeface="Roboto Condensed Light" pitchFamily="2" charset="0"/>
                  <a:ea typeface="Roboto Condensed Light" pitchFamily="2" charset="0"/>
                  <a:cs typeface="+mn-cs"/>
                </a:rPr>
                <a:t>ero</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plugin or can use one or multiple plugins.</a:t>
              </a:r>
            </a:p>
          </p:txBody>
        </p:sp>
        <p:sp>
          <p:nvSpPr>
            <p:cNvPr id="70" name="Rectangle 69">
              <a:extLst>
                <a:ext uri="{FF2B5EF4-FFF2-40B4-BE49-F238E27FC236}">
                  <a16:creationId xmlns:a16="http://schemas.microsoft.com/office/drawing/2014/main" id="{2AD0FF19-A759-3A40-4143-68C2CEC64303}"/>
                </a:ext>
              </a:extLst>
            </p:cNvPr>
            <p:cNvSpPr/>
            <p:nvPr/>
          </p:nvSpPr>
          <p:spPr>
            <a:xfrm>
              <a:off x="6808181" y="3583798"/>
              <a:ext cx="760979"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3.</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lang="en-US" sz="1000" b="1">
                  <a:solidFill>
                    <a:prstClr val="white"/>
                  </a:solidFill>
                  <a:latin typeface="Roboto Condensed Light" pitchFamily="2" charset="0"/>
                  <a:ea typeface="Roboto Condensed Light" pitchFamily="2" charset="0"/>
                </a:rPr>
              </a:b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Design to solve specific user problem.</a:t>
              </a:r>
            </a:p>
          </p:txBody>
        </p:sp>
        <p:sp>
          <p:nvSpPr>
            <p:cNvPr id="71" name="Rectangle 70">
              <a:extLst>
                <a:ext uri="{FF2B5EF4-FFF2-40B4-BE49-F238E27FC236}">
                  <a16:creationId xmlns:a16="http://schemas.microsoft.com/office/drawing/2014/main" id="{E865E37B-2B35-B6CB-645A-CBFBDCC39509}"/>
                </a:ext>
              </a:extLst>
            </p:cNvPr>
            <p:cNvSpPr/>
            <p:nvPr/>
          </p:nvSpPr>
          <p:spPr>
            <a:xfrm>
              <a:off x="5454637" y="3374026"/>
              <a:ext cx="904127" cy="760979"/>
            </a:xfrm>
            <a:prstGeom prst="rect">
              <a:avLst/>
            </a:prstGeom>
            <a:noFill/>
            <a:ln w="25400" cap="flat" cmpd="sng" algn="ctr">
              <a:noFill/>
              <a:prstDash val="solid"/>
            </a:ln>
            <a:effectLst/>
          </p:spPr>
          <p:txBody>
            <a:bodyPr spcFirstLastPara="0" vert="horz" wrap="square" lIns="145106" tIns="124143" rIns="145106"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4.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Easy uplift will happen when plugin will evolve to Agent.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72" name="Rectangle 71">
              <a:extLst>
                <a:ext uri="{FF2B5EF4-FFF2-40B4-BE49-F238E27FC236}">
                  <a16:creationId xmlns:a16="http://schemas.microsoft.com/office/drawing/2014/main" id="{C22551EE-2C7F-165B-3427-55EC33F4DC6A}"/>
                </a:ext>
              </a:extLst>
            </p:cNvPr>
            <p:cNvSpPr/>
            <p:nvPr/>
          </p:nvSpPr>
          <p:spPr>
            <a:xfrm>
              <a:off x="4917588" y="2137624"/>
              <a:ext cx="954162" cy="864305"/>
            </a:xfrm>
            <a:prstGeom prst="rect">
              <a:avLst/>
            </a:prstGeom>
            <a:noFill/>
            <a:ln w="25400" cap="flat" cmpd="sng" algn="ctr">
              <a:noFill/>
              <a:prstDash val="solid"/>
            </a:ln>
            <a:effectLst/>
          </p:spPr>
          <p:txBody>
            <a:bodyPr spcFirstLastPara="0" vert="horz" wrap="square" lIns="152434" tIns="139275" rIns="152434" bIns="139275"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5.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Role Based enablement.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73" name="Rectangle 72">
              <a:extLst>
                <a:ext uri="{FF2B5EF4-FFF2-40B4-BE49-F238E27FC236}">
                  <a16:creationId xmlns:a16="http://schemas.microsoft.com/office/drawing/2014/main" id="{B205D483-41E9-95D6-9B1A-1F6E0EF69D2D}"/>
                </a:ext>
              </a:extLst>
            </p:cNvPr>
            <p:cNvSpPr/>
            <p:nvPr/>
          </p:nvSpPr>
          <p:spPr>
            <a:xfrm>
              <a:off x="5614447" y="1164001"/>
              <a:ext cx="1003234"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6.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Satisfaction is the goal of each experience.</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gr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582469" y="327080"/>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Engineering Excellence</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36</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1922422" y="8438525"/>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950" y="2726957"/>
            <a:ext cx="1665415" cy="1665415"/>
          </a:xfrm>
          <a:prstGeom prst="rect">
            <a:avLst/>
          </a:prstGeom>
          <a:effectLst>
            <a:softEdge rad="277941"/>
          </a:effectLst>
        </p:spPr>
      </p:pic>
      <p:grpSp>
        <p:nvGrpSpPr>
          <p:cNvPr id="2" name="Group 1">
            <a:extLst>
              <a:ext uri="{FF2B5EF4-FFF2-40B4-BE49-F238E27FC236}">
                <a16:creationId xmlns:a16="http://schemas.microsoft.com/office/drawing/2014/main" id="{919244E5-4159-F100-B945-0C54573764FE}"/>
              </a:ext>
            </a:extLst>
          </p:cNvPr>
          <p:cNvGrpSpPr/>
          <p:nvPr/>
        </p:nvGrpSpPr>
        <p:grpSpPr>
          <a:xfrm>
            <a:off x="355599" y="1125560"/>
            <a:ext cx="4918483" cy="4850067"/>
            <a:chOff x="4917588" y="1021431"/>
            <a:chExt cx="3516234" cy="3437990"/>
          </a:xfrm>
        </p:grpSpPr>
        <p:sp>
          <p:nvSpPr>
            <p:cNvPr id="4" name="Freeform 93">
              <a:extLst>
                <a:ext uri="{FF2B5EF4-FFF2-40B4-BE49-F238E27FC236}">
                  <a16:creationId xmlns:a16="http://schemas.microsoft.com/office/drawing/2014/main" id="{C4E50FA4-0005-BA9A-1880-65920E217A45}"/>
                </a:ext>
              </a:extLst>
            </p:cNvPr>
            <p:cNvSpPr>
              <a:spLocks/>
            </p:cNvSpPr>
            <p:nvPr/>
          </p:nvSpPr>
          <p:spPr bwMode="auto">
            <a:xfrm>
              <a:off x="5221977" y="1021431"/>
              <a:ext cx="1673037" cy="1220712"/>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0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8" y="438"/>
                    <a:pt x="749" y="434"/>
                  </a:cubicBezTo>
                  <a:cubicBezTo>
                    <a:pt x="877" y="216"/>
                    <a:pt x="877" y="216"/>
                    <a:pt x="877" y="216"/>
                  </a:cubicBezTo>
                  <a:cubicBezTo>
                    <a:pt x="750" y="0"/>
                    <a:pt x="750" y="0"/>
                    <a:pt x="750" y="0"/>
                  </a:cubicBezTo>
                  <a:cubicBezTo>
                    <a:pt x="446" y="4"/>
                    <a:pt x="162" y="164"/>
                    <a:pt x="0" y="42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7" name="Freeform 94">
              <a:extLst>
                <a:ext uri="{FF2B5EF4-FFF2-40B4-BE49-F238E27FC236}">
                  <a16:creationId xmlns:a16="http://schemas.microsoft.com/office/drawing/2014/main" id="{2F3A11EF-153E-BDCB-EC2F-DE8B73BE3D77}"/>
                </a:ext>
              </a:extLst>
            </p:cNvPr>
            <p:cNvSpPr>
              <a:spLocks/>
            </p:cNvSpPr>
            <p:nvPr/>
          </p:nvSpPr>
          <p:spPr bwMode="auto">
            <a:xfrm>
              <a:off x="6736982" y="1023044"/>
              <a:ext cx="1415026" cy="1253770"/>
            </a:xfrm>
            <a:custGeom>
              <a:avLst/>
              <a:gdLst>
                <a:gd name="T0" fmla="*/ 3 w 742"/>
                <a:gd name="T1" fmla="*/ 0 h 657"/>
                <a:gd name="T2" fmla="*/ 129 w 742"/>
                <a:gd name="T3" fmla="*/ 215 h 657"/>
                <a:gd name="T4" fmla="*/ 0 w 742"/>
                <a:gd name="T5" fmla="*/ 434 h 657"/>
                <a:gd name="T6" fmla="*/ 365 w 742"/>
                <a:gd name="T7" fmla="*/ 655 h 657"/>
                <a:gd name="T8" fmla="*/ 619 w 742"/>
                <a:gd name="T9" fmla="*/ 657 h 657"/>
                <a:gd name="T10" fmla="*/ 742 w 742"/>
                <a:gd name="T11" fmla="*/ 440 h 657"/>
                <a:gd name="T12" fmla="*/ 3 w 742"/>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3" y="0"/>
                  </a:moveTo>
                  <a:cubicBezTo>
                    <a:pt x="129" y="215"/>
                    <a:pt x="129" y="215"/>
                    <a:pt x="129" y="215"/>
                  </a:cubicBezTo>
                  <a:cubicBezTo>
                    <a:pt x="0" y="434"/>
                    <a:pt x="0" y="434"/>
                    <a:pt x="0" y="434"/>
                  </a:cubicBezTo>
                  <a:cubicBezTo>
                    <a:pt x="150" y="445"/>
                    <a:pt x="286" y="527"/>
                    <a:pt x="365" y="655"/>
                  </a:cubicBezTo>
                  <a:cubicBezTo>
                    <a:pt x="619" y="657"/>
                    <a:pt x="619" y="657"/>
                    <a:pt x="619" y="657"/>
                  </a:cubicBezTo>
                  <a:cubicBezTo>
                    <a:pt x="742" y="440"/>
                    <a:pt x="742" y="440"/>
                    <a:pt x="742" y="440"/>
                  </a:cubicBezTo>
                  <a:cubicBezTo>
                    <a:pt x="586" y="178"/>
                    <a:pt x="306" y="12"/>
                    <a:pt x="3" y="0"/>
                  </a:cubicBezTo>
                  <a:close/>
                </a:path>
              </a:pathLst>
            </a:custGeom>
            <a:solidFill>
              <a:srgbClr val="0053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3" name="Freeform 95">
              <a:extLst>
                <a:ext uri="{FF2B5EF4-FFF2-40B4-BE49-F238E27FC236}">
                  <a16:creationId xmlns:a16="http://schemas.microsoft.com/office/drawing/2014/main" id="{A04F2650-A04D-0A4A-7833-12960929B6A9}"/>
                </a:ext>
              </a:extLst>
            </p:cNvPr>
            <p:cNvSpPr>
              <a:spLocks/>
            </p:cNvSpPr>
            <p:nvPr/>
          </p:nvSpPr>
          <p:spPr bwMode="auto">
            <a:xfrm>
              <a:off x="6456396" y="3238709"/>
              <a:ext cx="1673037" cy="1220712"/>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4" y="477"/>
                    <a:pt x="877" y="220"/>
                  </a:cubicBezTo>
                  <a:cubicBezTo>
                    <a:pt x="628" y="222"/>
                    <a:pt x="628" y="222"/>
                    <a:pt x="628" y="222"/>
                  </a:cubicBezTo>
                  <a:lnTo>
                    <a:pt x="502" y="0"/>
                  </a:lnTo>
                  <a:close/>
                </a:path>
              </a:pathLst>
            </a:custGeom>
            <a:solidFill>
              <a:srgbClr val="FBB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6" name="Freeform 96">
              <a:extLst>
                <a:ext uri="{FF2B5EF4-FFF2-40B4-BE49-F238E27FC236}">
                  <a16:creationId xmlns:a16="http://schemas.microsoft.com/office/drawing/2014/main" id="{53645075-8B19-44AB-84DC-CB6945C94B77}"/>
                </a:ext>
              </a:extLst>
            </p:cNvPr>
            <p:cNvSpPr>
              <a:spLocks/>
            </p:cNvSpPr>
            <p:nvPr/>
          </p:nvSpPr>
          <p:spPr bwMode="auto">
            <a:xfrm>
              <a:off x="7459412" y="1938981"/>
              <a:ext cx="935288" cy="1644817"/>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39" y="279"/>
                    <a:pt x="56" y="349"/>
                    <a:pt x="56" y="420"/>
                  </a:cubicBezTo>
                  <a:cubicBezTo>
                    <a:pt x="56" y="498"/>
                    <a:pt x="36" y="574"/>
                    <a:pt x="0" y="642"/>
                  </a:cubicBezTo>
                  <a:cubicBezTo>
                    <a:pt x="125" y="862"/>
                    <a:pt x="125" y="862"/>
                    <a:pt x="125" y="862"/>
                  </a:cubicBezTo>
                  <a:lnTo>
                    <a:pt x="375" y="861"/>
                  </a:lnTo>
                  <a:close/>
                </a:path>
              </a:pathLst>
            </a:custGeom>
            <a:solidFill>
              <a:srgbClr val="6CADD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8" name="Freeform 97">
              <a:extLst>
                <a:ext uri="{FF2B5EF4-FFF2-40B4-BE49-F238E27FC236}">
                  <a16:creationId xmlns:a16="http://schemas.microsoft.com/office/drawing/2014/main" id="{5B27D5D0-DF7E-F730-6803-0E81440303F8}"/>
                </a:ext>
              </a:extLst>
            </p:cNvPr>
            <p:cNvSpPr>
              <a:spLocks/>
            </p:cNvSpPr>
            <p:nvPr/>
          </p:nvSpPr>
          <p:spPr bwMode="auto">
            <a:xfrm>
              <a:off x="4956710" y="1897054"/>
              <a:ext cx="934482" cy="1644817"/>
            </a:xfrm>
            <a:custGeom>
              <a:avLst/>
              <a:gdLst>
                <a:gd name="T0" fmla="*/ 115 w 490"/>
                <a:gd name="T1" fmla="*/ 2 h 862"/>
                <a:gd name="T2" fmla="*/ 0 w 490"/>
                <a:gd name="T3" fmla="*/ 442 h 862"/>
                <a:gd name="T4" fmla="*/ 103 w 490"/>
                <a:gd name="T5" fmla="*/ 862 h 862"/>
                <a:gd name="T6" fmla="*/ 226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2"/>
                  </a:moveTo>
                  <a:cubicBezTo>
                    <a:pt x="40" y="135"/>
                    <a:pt x="0" y="288"/>
                    <a:pt x="0" y="442"/>
                  </a:cubicBezTo>
                  <a:cubicBezTo>
                    <a:pt x="0" y="589"/>
                    <a:pt x="36" y="733"/>
                    <a:pt x="103" y="862"/>
                  </a:cubicBezTo>
                  <a:cubicBezTo>
                    <a:pt x="226" y="645"/>
                    <a:pt x="226" y="645"/>
                    <a:pt x="226"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2"/>
                  </a:lnTo>
                  <a:close/>
                </a:path>
              </a:pathLst>
            </a:custGeom>
            <a:solidFill>
              <a:srgbClr val="5F8F2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9" name="Freeform 98">
              <a:extLst>
                <a:ext uri="{FF2B5EF4-FFF2-40B4-BE49-F238E27FC236}">
                  <a16:creationId xmlns:a16="http://schemas.microsoft.com/office/drawing/2014/main" id="{BAC4F383-BDDB-8D2E-3684-1DF95558637C}"/>
                </a:ext>
              </a:extLst>
            </p:cNvPr>
            <p:cNvSpPr>
              <a:spLocks/>
            </p:cNvSpPr>
            <p:nvPr/>
          </p:nvSpPr>
          <p:spPr bwMode="auto">
            <a:xfrm>
              <a:off x="5196982" y="3204039"/>
              <a:ext cx="1415833" cy="1253770"/>
            </a:xfrm>
            <a:custGeom>
              <a:avLst/>
              <a:gdLst>
                <a:gd name="T0" fmla="*/ 739 w 742"/>
                <a:gd name="T1" fmla="*/ 657 h 657"/>
                <a:gd name="T2" fmla="*/ 613 w 742"/>
                <a:gd name="T3" fmla="*/ 442 h 657"/>
                <a:gd name="T4" fmla="*/ 742 w 742"/>
                <a:gd name="T5" fmla="*/ 223 h 657"/>
                <a:gd name="T6" fmla="*/ 377 w 742"/>
                <a:gd name="T7" fmla="*/ 2 h 657"/>
                <a:gd name="T8" fmla="*/ 124 w 742"/>
                <a:gd name="T9" fmla="*/ 0 h 657"/>
                <a:gd name="T10" fmla="*/ 0 w 742"/>
                <a:gd name="T11" fmla="*/ 217 h 657"/>
                <a:gd name="T12" fmla="*/ 739 w 742"/>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739" y="657"/>
                  </a:moveTo>
                  <a:cubicBezTo>
                    <a:pt x="613" y="442"/>
                    <a:pt x="613" y="442"/>
                    <a:pt x="613" y="442"/>
                  </a:cubicBezTo>
                  <a:cubicBezTo>
                    <a:pt x="742" y="223"/>
                    <a:pt x="742" y="223"/>
                    <a:pt x="742" y="223"/>
                  </a:cubicBezTo>
                  <a:cubicBezTo>
                    <a:pt x="593" y="212"/>
                    <a:pt x="456" y="130"/>
                    <a:pt x="377" y="2"/>
                  </a:cubicBezTo>
                  <a:cubicBezTo>
                    <a:pt x="124" y="0"/>
                    <a:pt x="124" y="0"/>
                    <a:pt x="124" y="0"/>
                  </a:cubicBezTo>
                  <a:cubicBezTo>
                    <a:pt x="0" y="217"/>
                    <a:pt x="0" y="217"/>
                    <a:pt x="0" y="217"/>
                  </a:cubicBezTo>
                  <a:cubicBezTo>
                    <a:pt x="156" y="479"/>
                    <a:pt x="436" y="645"/>
                    <a:pt x="739" y="657"/>
                  </a:cubicBezTo>
                  <a:close/>
                </a:path>
              </a:pathLst>
            </a:custGeom>
            <a:solidFill>
              <a:srgbClr val="D953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0" name="Rectangle 19">
              <a:extLst>
                <a:ext uri="{FF2B5EF4-FFF2-40B4-BE49-F238E27FC236}">
                  <a16:creationId xmlns:a16="http://schemas.microsoft.com/office/drawing/2014/main" id="{A985E424-D578-2651-E03B-7E88A022A669}"/>
                </a:ext>
              </a:extLst>
            </p:cNvPr>
            <p:cNvSpPr/>
            <p:nvPr/>
          </p:nvSpPr>
          <p:spPr>
            <a:xfrm>
              <a:off x="7002931" y="1278520"/>
              <a:ext cx="976436"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Condensed" pitchFamily="2" charset="0"/>
                  <a:ea typeface="Roboto Condensed" pitchFamily="2" charset="0"/>
                  <a:cs typeface="+mn-cs"/>
                </a:rPr>
                <a:t>1.</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b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Adopted from </a:t>
              </a:r>
              <a:r>
                <a:rPr lang="en-US" sz="1000" b="1">
                  <a:solidFill>
                    <a:prstClr val="white"/>
                  </a:solidFill>
                  <a:latin typeface="Roboto Condensed Light" pitchFamily="2" charset="0"/>
                  <a:ea typeface="Roboto Condensed Light" pitchFamily="2" charset="0"/>
                </a:rPr>
                <a:t>C</a:t>
              </a:r>
              <a:r>
                <a:rPr kumimoji="0" lang="en-US" sz="1000" b="1" i="0" u="none" strike="noStrike" kern="1200" cap="none" spc="0" normalizeH="0" baseline="0" noProof="0" err="1">
                  <a:ln>
                    <a:noFill/>
                  </a:ln>
                  <a:solidFill>
                    <a:prstClr val="white"/>
                  </a:solidFill>
                  <a:effectLst/>
                  <a:uLnTx/>
                  <a:uFillTx/>
                  <a:latin typeface="Roboto Condensed Light" pitchFamily="2" charset="0"/>
                  <a:ea typeface="Roboto Condensed Light" pitchFamily="2" charset="0"/>
                  <a:cs typeface="+mn-cs"/>
                </a:rPr>
                <a:t>hatGpt</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4.0</a:t>
              </a:r>
            </a:p>
          </p:txBody>
        </p:sp>
        <p:sp>
          <p:nvSpPr>
            <p:cNvPr id="21" name="Rectangle 20">
              <a:extLst>
                <a:ext uri="{FF2B5EF4-FFF2-40B4-BE49-F238E27FC236}">
                  <a16:creationId xmlns:a16="http://schemas.microsoft.com/office/drawing/2014/main" id="{97D3FB2B-393E-8E2C-5246-62F6088A907A}"/>
                </a:ext>
              </a:extLst>
            </p:cNvPr>
            <p:cNvSpPr/>
            <p:nvPr/>
          </p:nvSpPr>
          <p:spPr>
            <a:xfrm>
              <a:off x="7569160" y="2544558"/>
              <a:ext cx="864662"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lang="en-US" sz="2000" b="1" kern="1200">
                  <a:solidFill>
                    <a:prstClr val="white"/>
                  </a:solidFill>
                  <a:latin typeface="Roboto Condensed" pitchFamily="2" charset="0"/>
                  <a:ea typeface="Roboto Condensed" pitchFamily="2" charset="0"/>
                  <a:cs typeface="+mn-cs"/>
                </a:rPr>
                <a:t>2.</a:t>
              </a:r>
              <a:br>
                <a:rPr lang="en-US" sz="2000" b="1" kern="1200">
                  <a:solidFill>
                    <a:prstClr val="white"/>
                  </a:solidFill>
                  <a:latin typeface="Roboto Condensed" pitchFamily="2" charset="0"/>
                  <a:ea typeface="Roboto Condensed" pitchFamily="2" charset="0"/>
                  <a:cs typeface="+mn-cs"/>
                </a:rPr>
              </a:b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Cut-off  the risk of individual tools.</a:t>
              </a:r>
            </a:p>
          </p:txBody>
        </p:sp>
        <p:sp>
          <p:nvSpPr>
            <p:cNvPr id="22" name="Rectangle 21">
              <a:extLst>
                <a:ext uri="{FF2B5EF4-FFF2-40B4-BE49-F238E27FC236}">
                  <a16:creationId xmlns:a16="http://schemas.microsoft.com/office/drawing/2014/main" id="{426F28F7-7C9A-0B9B-450D-E80777B22C4C}"/>
                </a:ext>
              </a:extLst>
            </p:cNvPr>
            <p:cNvSpPr/>
            <p:nvPr/>
          </p:nvSpPr>
          <p:spPr>
            <a:xfrm>
              <a:off x="6808181" y="3583798"/>
              <a:ext cx="760979"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3.</a:t>
              </a:r>
              <a:br>
                <a:rPr lang="en-US" sz="1000" b="1">
                  <a:solidFill>
                    <a:prstClr val="white"/>
                  </a:solidFill>
                  <a:latin typeface="Roboto Condensed Light" pitchFamily="2" charset="0"/>
                  <a:ea typeface="Roboto Condensed Light" pitchFamily="2" charset="0"/>
                </a:rPr>
              </a:br>
              <a:r>
                <a:rPr lang="en-US" sz="1000" b="1">
                  <a:solidFill>
                    <a:prstClr val="white"/>
                  </a:solidFill>
                  <a:latin typeface="Roboto Condensed Light" pitchFamily="2" charset="0"/>
                  <a:ea typeface="Roboto Condensed Light" pitchFamily="2" charset="0"/>
                </a:rPr>
                <a:t>Independent tool deployed as API.</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3" name="Rectangle 22">
              <a:extLst>
                <a:ext uri="{FF2B5EF4-FFF2-40B4-BE49-F238E27FC236}">
                  <a16:creationId xmlns:a16="http://schemas.microsoft.com/office/drawing/2014/main" id="{25E0D567-210A-7764-AE1B-4C2C2DB30FB3}"/>
                </a:ext>
              </a:extLst>
            </p:cNvPr>
            <p:cNvSpPr/>
            <p:nvPr/>
          </p:nvSpPr>
          <p:spPr>
            <a:xfrm>
              <a:off x="5454637" y="3374026"/>
              <a:ext cx="904127" cy="760979"/>
            </a:xfrm>
            <a:prstGeom prst="rect">
              <a:avLst/>
            </a:prstGeom>
            <a:noFill/>
            <a:ln w="25400" cap="flat" cmpd="sng" algn="ctr">
              <a:noFill/>
              <a:prstDash val="solid"/>
            </a:ln>
            <a:effectLst/>
          </p:spPr>
          <p:txBody>
            <a:bodyPr spcFirstLastPara="0" vert="horz" wrap="square" lIns="145106" tIns="124143" rIns="145106"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4.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RBAC support – plugins for certain job role. </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4" name="Rectangle 23">
              <a:extLst>
                <a:ext uri="{FF2B5EF4-FFF2-40B4-BE49-F238E27FC236}">
                  <a16:creationId xmlns:a16="http://schemas.microsoft.com/office/drawing/2014/main" id="{94A67EC7-55FF-B12F-68B4-9A90B3FC0EB3}"/>
                </a:ext>
              </a:extLst>
            </p:cNvPr>
            <p:cNvSpPr/>
            <p:nvPr/>
          </p:nvSpPr>
          <p:spPr>
            <a:xfrm>
              <a:off x="4917588" y="2137624"/>
              <a:ext cx="954162" cy="864305"/>
            </a:xfrm>
            <a:prstGeom prst="rect">
              <a:avLst/>
            </a:prstGeom>
            <a:noFill/>
            <a:ln w="25400" cap="flat" cmpd="sng" algn="ctr">
              <a:noFill/>
              <a:prstDash val="solid"/>
            </a:ln>
            <a:effectLst/>
          </p:spPr>
          <p:txBody>
            <a:bodyPr spcFirstLastPara="0" vert="horz" wrap="square" lIns="152434" tIns="139275" rIns="152434" bIns="139275"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5.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user choice: Contextualize when user enter/load plugin.</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5" name="Rectangle 24">
              <a:extLst>
                <a:ext uri="{FF2B5EF4-FFF2-40B4-BE49-F238E27FC236}">
                  <a16:creationId xmlns:a16="http://schemas.microsoft.com/office/drawing/2014/main" id="{A236F91C-B4A4-98D5-B2A6-62FD107937AC}"/>
                </a:ext>
              </a:extLst>
            </p:cNvPr>
            <p:cNvSpPr/>
            <p:nvPr/>
          </p:nvSpPr>
          <p:spPr>
            <a:xfrm>
              <a:off x="5614447" y="1164001"/>
              <a:ext cx="1003234"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6. </a:t>
              </a:r>
              <a:br>
                <a:rPr lang="en-US" sz="2000" b="1" kern="1200">
                  <a:solidFill>
                    <a:prstClr val="white"/>
                  </a:solidFill>
                  <a:latin typeface="Roboto Condensed" pitchFamily="2" charset="0"/>
                  <a:ea typeface="Roboto Condensed" pitchFamily="2" charset="0"/>
                  <a:cs typeface="+mn-cs"/>
                </a:rPr>
              </a:br>
              <a:r>
                <a:rPr lang="en-US" sz="1000" b="1" kern="1200">
                  <a:solidFill>
                    <a:prstClr val="white"/>
                  </a:solidFill>
                  <a:latin typeface="Roboto Condensed Light" pitchFamily="2" charset="0"/>
                  <a:ea typeface="Roboto Condensed Light" pitchFamily="2" charset="0"/>
                  <a:cs typeface="+mn-cs"/>
                </a:rPr>
                <a:t>separate terms and conditions for each plugin.</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grpSp>
      <p:cxnSp>
        <p:nvCxnSpPr>
          <p:cNvPr id="28" name="Straight Connector 27">
            <a:extLst>
              <a:ext uri="{FF2B5EF4-FFF2-40B4-BE49-F238E27FC236}">
                <a16:creationId xmlns:a16="http://schemas.microsoft.com/office/drawing/2014/main" id="{0D30F3ED-07C2-F28C-B563-E2F12B346651}"/>
              </a:ext>
            </a:extLst>
          </p:cNvPr>
          <p:cNvCxnSpPr>
            <a:cxnSpLocks/>
          </p:cNvCxnSpPr>
          <p:nvPr/>
        </p:nvCxnSpPr>
        <p:spPr bwMode="auto">
          <a:xfrm>
            <a:off x="4903559" y="927099"/>
            <a:ext cx="2670358" cy="0"/>
          </a:xfrm>
          <a:prstGeom prst="line">
            <a:avLst/>
          </a:prstGeom>
          <a:solidFill>
            <a:srgbClr val="FFFFFF"/>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4" name="Picture 73" descr="A silver and purple metal sculpture&#10;&#10;Description automatically generated with medium confidence">
            <a:extLst>
              <a:ext uri="{FF2B5EF4-FFF2-40B4-BE49-F238E27FC236}">
                <a16:creationId xmlns:a16="http://schemas.microsoft.com/office/drawing/2014/main" id="{6351A987-DCF0-3039-74D9-258A6707A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7153" y="2903081"/>
            <a:ext cx="1505861" cy="1505861"/>
          </a:xfrm>
          <a:prstGeom prst="rect">
            <a:avLst/>
          </a:prstGeom>
          <a:effectLst>
            <a:reflection stA="46376" endPos="65000" dist="50800" dir="5400000" sy="-100000" algn="bl" rotWithShape="0"/>
            <a:softEdge rad="438230"/>
          </a:effectLst>
        </p:spPr>
      </p:pic>
    </p:spTree>
    <p:extLst>
      <p:ext uri="{BB962C8B-B14F-4D97-AF65-F5344CB8AC3E}">
        <p14:creationId xmlns:p14="http://schemas.microsoft.com/office/powerpoint/2010/main" val="2196078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heel(1)">
                                      <p:cBhvr>
                                        <p:cTn id="12"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C24E593-0D24-414C-E70E-F1CF15946B38}"/>
              </a:ext>
            </a:extLst>
          </p:cNvPr>
          <p:cNvSpPr>
            <a:spLocks noGrp="1" noRot="1" noMove="1" noResize="1" noEditPoints="1" noAdjustHandles="1" noChangeArrowheads="1" noChangeShapeType="1"/>
          </p:cNvSpPr>
          <p:nvPr/>
        </p:nvSpPr>
        <p:spPr>
          <a:xfrm>
            <a:off x="4368550" y="712128"/>
            <a:ext cx="7552022" cy="517193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421505" y="312673"/>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Functional Excellence</a:t>
            </a:r>
            <a:endParaRPr lang="en-US"/>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37</a:t>
            </a:fld>
            <a:endParaRPr lang="en-US"/>
          </a:p>
        </p:txBody>
      </p:sp>
      <p:sp>
        <p:nvSpPr>
          <p:cNvPr id="9" name="Oval 8">
            <a:extLst>
              <a:ext uri="{FF2B5EF4-FFF2-40B4-BE49-F238E27FC236}">
                <a16:creationId xmlns:a16="http://schemas.microsoft.com/office/drawing/2014/main" id="{FC8C3CD3-BD64-3C94-7DF0-BB8C818E1355}"/>
              </a:ext>
            </a:extLst>
          </p:cNvPr>
          <p:cNvSpPr/>
          <p:nvPr/>
        </p:nvSpPr>
        <p:spPr>
          <a:xfrm>
            <a:off x="5023505" y="1520123"/>
            <a:ext cx="5832236" cy="4084096"/>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456FAE0-493F-A352-4E00-A3D1096E227B}"/>
              </a:ext>
            </a:extLst>
          </p:cNvPr>
          <p:cNvGrpSpPr/>
          <p:nvPr/>
        </p:nvGrpSpPr>
        <p:grpSpPr>
          <a:xfrm>
            <a:off x="6743250" y="2203895"/>
            <a:ext cx="2535382" cy="2535382"/>
            <a:chOff x="4862945" y="2050473"/>
            <a:chExt cx="2535382" cy="2535382"/>
          </a:xfrm>
          <a:effectLst>
            <a:outerShdw blurRad="393700" dist="304800" dir="5400000" algn="t" rotWithShape="0">
              <a:prstClr val="black">
                <a:alpha val="40000"/>
              </a:prstClr>
            </a:outerShdw>
          </a:effectLst>
          <a:scene3d>
            <a:camera prst="isometricOffAxis1Top"/>
            <a:lightRig rig="threePt" dir="t"/>
          </a:scene3d>
        </p:grpSpPr>
        <p:sp>
          <p:nvSpPr>
            <p:cNvPr id="12" name="Oval 11">
              <a:extLst>
                <a:ext uri="{FF2B5EF4-FFF2-40B4-BE49-F238E27FC236}">
                  <a16:creationId xmlns:a16="http://schemas.microsoft.com/office/drawing/2014/main" id="{AAAD1B81-FE2E-75B0-C60B-C8B3BDFA508C}"/>
                </a:ext>
              </a:extLst>
            </p:cNvPr>
            <p:cNvSpPr/>
            <p:nvPr/>
          </p:nvSpPr>
          <p:spPr>
            <a:xfrm>
              <a:off x="4862945" y="2050473"/>
              <a:ext cx="2535382" cy="2535382"/>
            </a:xfrm>
            <a:prstGeom prst="ellipse">
              <a:avLst/>
            </a:prstGeom>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B3424BC-D125-A18A-831B-A279B62C4FBF}"/>
                </a:ext>
              </a:extLst>
            </p:cNvPr>
            <p:cNvSpPr/>
            <p:nvPr/>
          </p:nvSpPr>
          <p:spPr>
            <a:xfrm>
              <a:off x="5403273" y="2590801"/>
              <a:ext cx="1454727" cy="1454727"/>
            </a:xfrm>
            <a:prstGeom prst="ellipse">
              <a:avLst/>
            </a:prstGeom>
            <a:solidFill>
              <a:schemeClr val="bg1"/>
            </a:solidFill>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B0FE75D-5579-FD5A-C774-9B3DD91C2FEC}"/>
              </a:ext>
            </a:extLst>
          </p:cNvPr>
          <p:cNvGrpSpPr/>
          <p:nvPr/>
        </p:nvGrpSpPr>
        <p:grpSpPr>
          <a:xfrm>
            <a:off x="7356395" y="4638547"/>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20" name="Oval 19">
              <a:extLst>
                <a:ext uri="{FF2B5EF4-FFF2-40B4-BE49-F238E27FC236}">
                  <a16:creationId xmlns:a16="http://schemas.microsoft.com/office/drawing/2014/main" id="{4F519AE1-CE71-68EE-EF20-2F43C87D5DD2}"/>
                </a:ext>
              </a:extLst>
            </p:cNvPr>
            <p:cNvSpPr/>
            <p:nvPr/>
          </p:nvSpPr>
          <p:spPr>
            <a:xfrm>
              <a:off x="4862945" y="2050473"/>
              <a:ext cx="2535382" cy="2535382"/>
            </a:xfrm>
            <a:prstGeom prst="ellipse">
              <a:avLst/>
            </a:prstGeom>
            <a:solidFill>
              <a:srgbClr val="00B05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41811B6-648C-1F31-7B45-A7EE38DF7A5A}"/>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06F703A-D398-313F-6076-0D1E6DF63A7F}"/>
              </a:ext>
            </a:extLst>
          </p:cNvPr>
          <p:cNvGrpSpPr/>
          <p:nvPr/>
        </p:nvGrpSpPr>
        <p:grpSpPr>
          <a:xfrm>
            <a:off x="4716360" y="3789244"/>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25" name="Oval 24">
              <a:extLst>
                <a:ext uri="{FF2B5EF4-FFF2-40B4-BE49-F238E27FC236}">
                  <a16:creationId xmlns:a16="http://schemas.microsoft.com/office/drawing/2014/main" id="{9CBB55DC-D328-3A88-F9D2-4B026DED86D7}"/>
                </a:ext>
              </a:extLst>
            </p:cNvPr>
            <p:cNvSpPr/>
            <p:nvPr/>
          </p:nvSpPr>
          <p:spPr>
            <a:xfrm>
              <a:off x="4862945" y="2050473"/>
              <a:ext cx="2535382" cy="2535382"/>
            </a:xfrm>
            <a:prstGeom prst="ellipse">
              <a:avLst/>
            </a:prstGeom>
            <a:solidFill>
              <a:srgbClr val="00B0F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E336681-9898-8B56-4915-AEEEA854956C}"/>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88CAAB42-542D-42F2-ECBC-BA3F5C856297}"/>
              </a:ext>
            </a:extLst>
          </p:cNvPr>
          <p:cNvGrpSpPr/>
          <p:nvPr/>
        </p:nvGrpSpPr>
        <p:grpSpPr>
          <a:xfrm>
            <a:off x="7056563" y="630229"/>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31" name="Oval 30">
              <a:extLst>
                <a:ext uri="{FF2B5EF4-FFF2-40B4-BE49-F238E27FC236}">
                  <a16:creationId xmlns:a16="http://schemas.microsoft.com/office/drawing/2014/main" id="{9754A97E-6BEB-D388-9CB8-4D077602218B}"/>
                </a:ext>
              </a:extLst>
            </p:cNvPr>
            <p:cNvSpPr/>
            <p:nvPr/>
          </p:nvSpPr>
          <p:spPr>
            <a:xfrm>
              <a:off x="4862945" y="2050473"/>
              <a:ext cx="2535382" cy="2535382"/>
            </a:xfrm>
            <a:prstGeom prst="ellipse">
              <a:avLst/>
            </a:prstGeom>
            <a:solidFill>
              <a:srgbClr val="FF9933"/>
            </a:solidFill>
            <a:ln>
              <a:noFill/>
            </a:ln>
            <a:effectLst>
              <a:outerShdw blurRad="190500" dist="1270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C03901D-D156-1792-34A7-932333974E3D}"/>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01A8C893-D57B-7D98-1E46-BF91D611CD62}"/>
              </a:ext>
            </a:extLst>
          </p:cNvPr>
          <p:cNvGrpSpPr/>
          <p:nvPr/>
        </p:nvGrpSpPr>
        <p:grpSpPr>
          <a:xfrm>
            <a:off x="4769909" y="1675250"/>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36" name="Oval 35">
              <a:extLst>
                <a:ext uri="{FF2B5EF4-FFF2-40B4-BE49-F238E27FC236}">
                  <a16:creationId xmlns:a16="http://schemas.microsoft.com/office/drawing/2014/main" id="{F65FE79C-1A9A-177D-B1CA-DFE5EAABB703}"/>
                </a:ext>
              </a:extLst>
            </p:cNvPr>
            <p:cNvSpPr/>
            <p:nvPr/>
          </p:nvSpPr>
          <p:spPr>
            <a:xfrm>
              <a:off x="4862945" y="2050473"/>
              <a:ext cx="2535382" cy="2535382"/>
            </a:xfrm>
            <a:prstGeom prst="ellipse">
              <a:avLst/>
            </a:prstGeom>
            <a:solidFill>
              <a:srgbClr val="7030A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35398C4-54F3-4D55-7C0D-1AB56EF7FAB5}"/>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A785742-0B95-EE27-5143-3AF0D11AC4E5}"/>
              </a:ext>
            </a:extLst>
          </p:cNvPr>
          <p:cNvGrpSpPr/>
          <p:nvPr/>
        </p:nvGrpSpPr>
        <p:grpSpPr>
          <a:xfrm>
            <a:off x="9479988" y="1675250"/>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41" name="Oval 40">
              <a:extLst>
                <a:ext uri="{FF2B5EF4-FFF2-40B4-BE49-F238E27FC236}">
                  <a16:creationId xmlns:a16="http://schemas.microsoft.com/office/drawing/2014/main" id="{1124E54D-10DA-DAB7-83C6-F92C6E0A7520}"/>
                </a:ext>
              </a:extLst>
            </p:cNvPr>
            <p:cNvSpPr/>
            <p:nvPr/>
          </p:nvSpPr>
          <p:spPr>
            <a:xfrm>
              <a:off x="4862945" y="2050473"/>
              <a:ext cx="2535382" cy="2535382"/>
            </a:xfrm>
            <a:prstGeom prst="ellipse">
              <a:avLst/>
            </a:prstGeom>
            <a:solidFill>
              <a:srgbClr val="FF3399"/>
            </a:solidFill>
            <a:ln>
              <a:noFill/>
            </a:ln>
            <a:effectLst>
              <a:outerShdw blurRad="127000" dist="1905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8263A89-7273-DAC0-9108-4D5C1D6FA4B2}"/>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FD8EB370-A4E8-61C7-0460-721F6A2E07C5}"/>
              </a:ext>
            </a:extLst>
          </p:cNvPr>
          <p:cNvGrpSpPr/>
          <p:nvPr/>
        </p:nvGrpSpPr>
        <p:grpSpPr>
          <a:xfrm>
            <a:off x="9979072" y="3369549"/>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46" name="Oval 45">
              <a:extLst>
                <a:ext uri="{FF2B5EF4-FFF2-40B4-BE49-F238E27FC236}">
                  <a16:creationId xmlns:a16="http://schemas.microsoft.com/office/drawing/2014/main" id="{C32C3372-0679-E2E5-CE03-7D9F6F844A2E}"/>
                </a:ext>
              </a:extLst>
            </p:cNvPr>
            <p:cNvSpPr/>
            <p:nvPr/>
          </p:nvSpPr>
          <p:spPr>
            <a:xfrm>
              <a:off x="4862945" y="2050473"/>
              <a:ext cx="2535382" cy="2535382"/>
            </a:xfrm>
            <a:prstGeom prst="ellipse">
              <a:avLst/>
            </a:prstGeom>
            <a:solidFill>
              <a:srgbClr val="333399"/>
            </a:solidFill>
            <a:ln>
              <a:noFill/>
            </a:ln>
            <a:effectLst>
              <a:outerShdw blurRad="127000" dist="190500" dir="8100000" algn="t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51F09AE-3663-8E01-CD78-7540F71196A4}"/>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48D6D156-A0D5-FE1F-DE12-2B05F460B860}"/>
              </a:ext>
            </a:extLst>
          </p:cNvPr>
          <p:cNvSpPr txBox="1"/>
          <p:nvPr/>
        </p:nvSpPr>
        <p:spPr>
          <a:xfrm>
            <a:off x="7241024" y="4246720"/>
            <a:ext cx="1539833" cy="276999"/>
          </a:xfrm>
          <a:prstGeom prst="rect">
            <a:avLst/>
          </a:prstGeom>
          <a:noFill/>
        </p:spPr>
        <p:txBody>
          <a:bodyPr wrap="square" rtlCol="0">
            <a:spAutoFit/>
          </a:bodyPr>
          <a:lstStyle/>
          <a:p>
            <a:pPr algn="ctr"/>
            <a:r>
              <a:rPr lang="en-US" sz="1200">
                <a:solidFill>
                  <a:schemeClr val="accent4"/>
                </a:solidFill>
                <a:latin typeface="Oswald" panose="02000503000000000000" pitchFamily="2" charset="0"/>
              </a:rPr>
              <a:t>Features</a:t>
            </a:r>
          </a:p>
        </p:txBody>
      </p:sp>
      <p:pic>
        <p:nvPicPr>
          <p:cNvPr id="49" name="Picture 48">
            <a:extLst>
              <a:ext uri="{FF2B5EF4-FFF2-40B4-BE49-F238E27FC236}">
                <a16:creationId xmlns:a16="http://schemas.microsoft.com/office/drawing/2014/main" id="{AE7D0F88-B791-35A6-311B-554D704A8144}"/>
              </a:ext>
            </a:extLst>
          </p:cNvPr>
          <p:cNvPicPr>
            <a:picLocks noChangeAspect="1"/>
          </p:cNvPicPr>
          <p:nvPr/>
        </p:nvPicPr>
        <p:blipFill>
          <a:blip r:embed="rId3"/>
          <a:stretch>
            <a:fillRect/>
          </a:stretch>
        </p:blipFill>
        <p:spPr>
          <a:xfrm>
            <a:off x="5044173" y="3675266"/>
            <a:ext cx="914400" cy="914400"/>
          </a:xfrm>
          <a:prstGeom prst="rect">
            <a:avLst/>
          </a:prstGeom>
        </p:spPr>
      </p:pic>
      <p:pic>
        <p:nvPicPr>
          <p:cNvPr id="50" name="Picture 49">
            <a:extLst>
              <a:ext uri="{FF2B5EF4-FFF2-40B4-BE49-F238E27FC236}">
                <a16:creationId xmlns:a16="http://schemas.microsoft.com/office/drawing/2014/main" id="{8B29CABC-6DB9-4DB8-8514-5B124757AFE3}"/>
              </a:ext>
            </a:extLst>
          </p:cNvPr>
          <p:cNvPicPr>
            <a:picLocks noChangeAspect="1"/>
          </p:cNvPicPr>
          <p:nvPr/>
        </p:nvPicPr>
        <p:blipFill>
          <a:blip r:embed="rId4"/>
          <a:stretch>
            <a:fillRect/>
          </a:stretch>
        </p:blipFill>
        <p:spPr>
          <a:xfrm>
            <a:off x="9806039" y="1604098"/>
            <a:ext cx="883511" cy="883511"/>
          </a:xfrm>
          <a:prstGeom prst="rect">
            <a:avLst/>
          </a:prstGeom>
        </p:spPr>
      </p:pic>
      <p:pic>
        <p:nvPicPr>
          <p:cNvPr id="51" name="Picture 50">
            <a:extLst>
              <a:ext uri="{FF2B5EF4-FFF2-40B4-BE49-F238E27FC236}">
                <a16:creationId xmlns:a16="http://schemas.microsoft.com/office/drawing/2014/main" id="{B8141B61-543C-12F7-AB9E-36D039671DDD}"/>
              </a:ext>
            </a:extLst>
          </p:cNvPr>
          <p:cNvPicPr>
            <a:picLocks noChangeAspect="1"/>
          </p:cNvPicPr>
          <p:nvPr/>
        </p:nvPicPr>
        <p:blipFill>
          <a:blip r:embed="rId5"/>
          <a:stretch>
            <a:fillRect/>
          </a:stretch>
        </p:blipFill>
        <p:spPr>
          <a:xfrm>
            <a:off x="7437434" y="620652"/>
            <a:ext cx="774256" cy="774256"/>
          </a:xfrm>
          <a:prstGeom prst="rect">
            <a:avLst/>
          </a:prstGeom>
        </p:spPr>
      </p:pic>
      <p:pic>
        <p:nvPicPr>
          <p:cNvPr id="52" name="Picture 51" descr="A blue and white chat bubble with a clock&#10;&#10;Description automatically generated">
            <a:extLst>
              <a:ext uri="{FF2B5EF4-FFF2-40B4-BE49-F238E27FC236}">
                <a16:creationId xmlns:a16="http://schemas.microsoft.com/office/drawing/2014/main" id="{B9B5B705-27F1-6329-2CA1-7E762728F1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8689" y="3482550"/>
            <a:ext cx="710424" cy="710424"/>
          </a:xfrm>
          <a:prstGeom prst="rect">
            <a:avLst/>
          </a:prstGeom>
        </p:spPr>
      </p:pic>
      <p:pic>
        <p:nvPicPr>
          <p:cNvPr id="53" name="Picture 52" descr="A person pointing at a pointer&#10;&#10;Description automatically generated">
            <a:extLst>
              <a:ext uri="{FF2B5EF4-FFF2-40B4-BE49-F238E27FC236}">
                <a16:creationId xmlns:a16="http://schemas.microsoft.com/office/drawing/2014/main" id="{FCABA609-146D-2BDB-7518-247269EF33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5256" y="1805268"/>
            <a:ext cx="894010" cy="715209"/>
          </a:xfrm>
          <a:prstGeom prst="rect">
            <a:avLst/>
          </a:prstGeom>
        </p:spPr>
      </p:pic>
      <p:pic>
        <p:nvPicPr>
          <p:cNvPr id="56" name="Picture 55" descr="A close-up of a logo&#10;&#10;Description automatically generated">
            <a:extLst>
              <a:ext uri="{FF2B5EF4-FFF2-40B4-BE49-F238E27FC236}">
                <a16:creationId xmlns:a16="http://schemas.microsoft.com/office/drawing/2014/main" id="{E3C77EA2-299B-AA0F-5D7A-FC15C10BFE26}"/>
              </a:ext>
            </a:extLst>
          </p:cNvPr>
          <p:cNvPicPr>
            <a:picLocks noChangeAspect="1"/>
          </p:cNvPicPr>
          <p:nvPr/>
        </p:nvPicPr>
        <p:blipFill rotWithShape="1">
          <a:blip r:embed="rId8">
            <a:extLst>
              <a:ext uri="{28A0092B-C50C-407E-A947-70E740481C1C}">
                <a14:useLocalDpi xmlns:a14="http://schemas.microsoft.com/office/drawing/2010/main" val="0"/>
              </a:ext>
            </a:extLst>
          </a:blip>
          <a:srcRect l="55425" t="19643" r="11023" b="20738"/>
          <a:stretch/>
        </p:blipFill>
        <p:spPr>
          <a:xfrm>
            <a:off x="7408027" y="2416030"/>
            <a:ext cx="1190194" cy="1189607"/>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57" name="Picture 56" descr="A gavel and paper with a black background&#10;&#10;Description automatically generated">
            <a:extLst>
              <a:ext uri="{FF2B5EF4-FFF2-40B4-BE49-F238E27FC236}">
                <a16:creationId xmlns:a16="http://schemas.microsoft.com/office/drawing/2014/main" id="{D4C8367D-EB70-EC7F-4149-D5C8FB1F22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8318" y="4523719"/>
            <a:ext cx="988681" cy="988681"/>
          </a:xfrm>
          <a:prstGeom prst="rect">
            <a:avLst/>
          </a:prstGeom>
        </p:spPr>
      </p:pic>
      <p:pic>
        <p:nvPicPr>
          <p:cNvPr id="61" name="Picture 60" descr="A logo of a robot&#10;&#10;Description automatically generated">
            <a:extLst>
              <a:ext uri="{FF2B5EF4-FFF2-40B4-BE49-F238E27FC236}">
                <a16:creationId xmlns:a16="http://schemas.microsoft.com/office/drawing/2014/main" id="{30D89CAA-1FE3-042F-0544-9CF6F44B53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0259" y="3562171"/>
            <a:ext cx="2996140" cy="2996140"/>
          </a:xfrm>
          <a:prstGeom prst="rect">
            <a:avLst/>
          </a:prstGeom>
          <a:effectLst>
            <a:softEdge rad="791299"/>
          </a:effectLst>
        </p:spPr>
      </p:pic>
      <p:sp>
        <p:nvSpPr>
          <p:cNvPr id="64" name="Text Placeholder 1">
            <a:extLst>
              <a:ext uri="{FF2B5EF4-FFF2-40B4-BE49-F238E27FC236}">
                <a16:creationId xmlns:a16="http://schemas.microsoft.com/office/drawing/2014/main" id="{1EC4DE0A-E2C7-5EEC-8E6A-4364A70742DE}"/>
              </a:ext>
            </a:extLst>
          </p:cNvPr>
          <p:cNvSpPr txBox="1">
            <a:spLocks/>
          </p:cNvSpPr>
          <p:nvPr/>
        </p:nvSpPr>
        <p:spPr>
          <a:xfrm>
            <a:off x="5822114" y="3951206"/>
            <a:ext cx="807657"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Walmart Privacy</a:t>
            </a:r>
          </a:p>
        </p:txBody>
      </p:sp>
      <p:sp>
        <p:nvSpPr>
          <p:cNvPr id="65" name="Text Placeholder 1">
            <a:extLst>
              <a:ext uri="{FF2B5EF4-FFF2-40B4-BE49-F238E27FC236}">
                <a16:creationId xmlns:a16="http://schemas.microsoft.com/office/drawing/2014/main" id="{55C02592-8189-3E69-27AB-EF81EDDA1405}"/>
              </a:ext>
            </a:extLst>
          </p:cNvPr>
          <p:cNvSpPr txBox="1">
            <a:spLocks/>
          </p:cNvSpPr>
          <p:nvPr/>
        </p:nvSpPr>
        <p:spPr>
          <a:xfrm>
            <a:off x="6140733" y="1963718"/>
            <a:ext cx="1312131"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Human-like</a:t>
            </a:r>
            <a:r>
              <a:rPr lang="en-US" sz="1200">
                <a:latin typeface="Bogle"/>
              </a:rPr>
              <a:t> </a:t>
            </a:r>
            <a:r>
              <a:rPr lang="en-US" sz="1200">
                <a:solidFill>
                  <a:srgbClr val="FFC000"/>
                </a:solidFill>
                <a:latin typeface="Bogle"/>
              </a:rPr>
              <a:t>Translation</a:t>
            </a:r>
            <a:r>
              <a:rPr lang="en-US" sz="1200">
                <a:latin typeface="Bogle"/>
              </a:rPr>
              <a:t> </a:t>
            </a:r>
            <a:endParaRPr lang="en-US" sz="1200"/>
          </a:p>
        </p:txBody>
      </p:sp>
      <p:sp>
        <p:nvSpPr>
          <p:cNvPr id="66" name="Text Placeholder 1">
            <a:extLst>
              <a:ext uri="{FF2B5EF4-FFF2-40B4-BE49-F238E27FC236}">
                <a16:creationId xmlns:a16="http://schemas.microsoft.com/office/drawing/2014/main" id="{0A58A86D-51C0-AA09-AFEB-FAA7C3CEAF7A}"/>
              </a:ext>
            </a:extLst>
          </p:cNvPr>
          <p:cNvSpPr txBox="1">
            <a:spLocks/>
          </p:cNvSpPr>
          <p:nvPr/>
        </p:nvSpPr>
        <p:spPr>
          <a:xfrm>
            <a:off x="10970741" y="3460592"/>
            <a:ext cx="1113417"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Chat History Enabled </a:t>
            </a:r>
          </a:p>
        </p:txBody>
      </p:sp>
      <p:sp>
        <p:nvSpPr>
          <p:cNvPr id="67" name="Text Placeholder 1">
            <a:extLst>
              <a:ext uri="{FF2B5EF4-FFF2-40B4-BE49-F238E27FC236}">
                <a16:creationId xmlns:a16="http://schemas.microsoft.com/office/drawing/2014/main" id="{0C412CEF-7CB6-313E-06BB-134E34017F00}"/>
              </a:ext>
            </a:extLst>
          </p:cNvPr>
          <p:cNvSpPr txBox="1">
            <a:spLocks/>
          </p:cNvSpPr>
          <p:nvPr/>
        </p:nvSpPr>
        <p:spPr>
          <a:xfrm>
            <a:off x="10571690" y="1871686"/>
            <a:ext cx="1878012"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Gen AI Integrated Document Insights</a:t>
            </a:r>
          </a:p>
        </p:txBody>
      </p:sp>
      <p:sp>
        <p:nvSpPr>
          <p:cNvPr id="68" name="Text Placeholder 1">
            <a:extLst>
              <a:ext uri="{FF2B5EF4-FFF2-40B4-BE49-F238E27FC236}">
                <a16:creationId xmlns:a16="http://schemas.microsoft.com/office/drawing/2014/main" id="{4D12A5FC-73B3-A88F-E617-75C5C4ED9187}"/>
              </a:ext>
            </a:extLst>
          </p:cNvPr>
          <p:cNvSpPr txBox="1">
            <a:spLocks/>
          </p:cNvSpPr>
          <p:nvPr/>
        </p:nvSpPr>
        <p:spPr>
          <a:xfrm>
            <a:off x="8218914" y="818508"/>
            <a:ext cx="1327611"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Toxicity Moderation filter</a:t>
            </a:r>
            <a:endParaRPr lang="en-US" sz="1200">
              <a:solidFill>
                <a:srgbClr val="FFC000"/>
              </a:solidFill>
            </a:endParaRPr>
          </a:p>
        </p:txBody>
      </p:sp>
      <p:sp>
        <p:nvSpPr>
          <p:cNvPr id="69" name="TextBox 68">
            <a:extLst>
              <a:ext uri="{FF2B5EF4-FFF2-40B4-BE49-F238E27FC236}">
                <a16:creationId xmlns:a16="http://schemas.microsoft.com/office/drawing/2014/main" id="{AD014F9D-0875-E72D-2C33-31FACCB4BC5E}"/>
              </a:ext>
            </a:extLst>
          </p:cNvPr>
          <p:cNvSpPr txBox="1"/>
          <p:nvPr/>
        </p:nvSpPr>
        <p:spPr>
          <a:xfrm>
            <a:off x="8436543" y="4733490"/>
            <a:ext cx="1337161" cy="276999"/>
          </a:xfrm>
          <a:prstGeom prst="rect">
            <a:avLst/>
          </a:prstGeom>
          <a:noFill/>
        </p:spPr>
        <p:txBody>
          <a:bodyPr wrap="none" rtlCol="0">
            <a:spAutoFit/>
          </a:bodyPr>
          <a:lstStyle/>
          <a:p>
            <a:r>
              <a:rPr lang="en-IN" sz="1200">
                <a:solidFill>
                  <a:srgbClr val="FFC000"/>
                </a:solidFill>
              </a:rPr>
              <a:t>Maintain PII policy</a:t>
            </a:r>
            <a:endParaRPr lang="en-US" sz="1200">
              <a:solidFill>
                <a:srgbClr val="FFC000"/>
              </a:solidFill>
            </a:endParaRPr>
          </a:p>
        </p:txBody>
      </p:sp>
      <p:pic>
        <p:nvPicPr>
          <p:cNvPr id="70" name="Picture 69" descr="A close-up of a logo&#10;&#10;Description automatically generated">
            <a:extLst>
              <a:ext uri="{FF2B5EF4-FFF2-40B4-BE49-F238E27FC236}">
                <a16:creationId xmlns:a16="http://schemas.microsoft.com/office/drawing/2014/main" id="{600AE5DC-8D3F-BBD3-D24D-E36108E18924}"/>
              </a:ext>
            </a:extLst>
          </p:cNvPr>
          <p:cNvPicPr>
            <a:picLocks noChangeAspect="1"/>
          </p:cNvPicPr>
          <p:nvPr/>
        </p:nvPicPr>
        <p:blipFill rotWithShape="1">
          <a:blip r:embed="rId11">
            <a:alphaModFix amt="67000"/>
            <a:extLst>
              <a:ext uri="{BEBA8EAE-BF5A-486C-A8C5-ECC9F3942E4B}">
                <a14:imgProps xmlns:a14="http://schemas.microsoft.com/office/drawing/2010/main">
                  <a14:imgLayer r:embed="rId12">
                    <a14:imgEffect>
                      <a14:sharpenSoften amount="-3000"/>
                    </a14:imgEffect>
                    <a14:imgEffect>
                      <a14:brightnessContrast bright="-38000"/>
                    </a14:imgEffect>
                  </a14:imgLayer>
                </a14:imgProps>
              </a:ext>
              <a:ext uri="{28A0092B-C50C-407E-A947-70E740481C1C}">
                <a14:useLocalDpi xmlns:a14="http://schemas.microsoft.com/office/drawing/2010/main" val="0"/>
              </a:ext>
            </a:extLst>
          </a:blip>
          <a:srcRect l="55425" t="19643" r="11023" b="20738"/>
          <a:stretch/>
        </p:blipFill>
        <p:spPr>
          <a:xfrm>
            <a:off x="265503" y="1127441"/>
            <a:ext cx="1760351" cy="1759482"/>
          </a:xfrm>
          <a:prstGeom prst="ellipse">
            <a:avLst/>
          </a:prstGeom>
          <a:solidFill>
            <a:schemeClr val="tx1">
              <a:alpha val="60000"/>
            </a:schemeClr>
          </a:solidFill>
          <a:ln w="25400">
            <a:solidFill>
              <a:schemeClr val="bg2"/>
            </a:solidFill>
          </a:ln>
          <a:effectLst>
            <a:outerShdw blurRad="620785" dist="155985" dir="5520000" sx="71000" sy="71000" algn="ctr" rotWithShape="0">
              <a:srgbClr val="50CEF6">
                <a:alpha val="43000"/>
              </a:srgbClr>
            </a:outerShdw>
            <a:reflection blurRad="6350" stA="50000" endA="300" endPos="58000" dir="5400000" sy="-100000" algn="bl" rotWithShape="0"/>
          </a:effectLst>
        </p:spPr>
      </p:pic>
    </p:spTree>
    <p:extLst>
      <p:ext uri="{BB962C8B-B14F-4D97-AF65-F5344CB8AC3E}">
        <p14:creationId xmlns:p14="http://schemas.microsoft.com/office/powerpoint/2010/main" val="333876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000"/>
                                        <p:tgtEl>
                                          <p:spTgt spid="61"/>
                                        </p:tgtEl>
                                      </p:cBhvr>
                                    </p:animEffect>
                                    <p:anim calcmode="lin" valueType="num">
                                      <p:cBhvr>
                                        <p:cTn id="8" dur="2000" fill="hold"/>
                                        <p:tgtEl>
                                          <p:spTgt spid="61"/>
                                        </p:tgtEl>
                                        <p:attrNameLst>
                                          <p:attrName>style.rotation</p:attrName>
                                        </p:attrNameLst>
                                      </p:cBhvr>
                                      <p:tavLst>
                                        <p:tav tm="0">
                                          <p:val>
                                            <p:fltVal val="720"/>
                                          </p:val>
                                        </p:tav>
                                        <p:tav tm="100000">
                                          <p:val>
                                            <p:fltVal val="0"/>
                                          </p:val>
                                        </p:tav>
                                      </p:tavLst>
                                    </p:anim>
                                    <p:anim calcmode="lin" valueType="num">
                                      <p:cBhvr>
                                        <p:cTn id="9" dur="2000" fill="hold"/>
                                        <p:tgtEl>
                                          <p:spTgt spid="61"/>
                                        </p:tgtEl>
                                        <p:attrNameLst>
                                          <p:attrName>ppt_h</p:attrName>
                                        </p:attrNameLst>
                                      </p:cBhvr>
                                      <p:tavLst>
                                        <p:tav tm="0">
                                          <p:val>
                                            <p:fltVal val="0"/>
                                          </p:val>
                                        </p:tav>
                                        <p:tav tm="100000">
                                          <p:val>
                                            <p:strVal val="#ppt_h"/>
                                          </p:val>
                                        </p:tav>
                                      </p:tavLst>
                                    </p:anim>
                                    <p:anim calcmode="lin" valueType="num">
                                      <p:cBhvr>
                                        <p:cTn id="10" dur="2000" fill="hold"/>
                                        <p:tgtEl>
                                          <p:spTgt spid="61"/>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21" presetClass="entr" presetSubtype="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2000"/>
                                        <p:tgtEl>
                                          <p:spTgt spid="9"/>
                                        </p:tgtEl>
                                      </p:cBhvr>
                                    </p:animEffect>
                                  </p:childTnLst>
                                </p:cTn>
                              </p:par>
                              <p:par>
                                <p:cTn id="15" presetID="35"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2000"/>
                                        <p:tgtEl>
                                          <p:spTgt spid="56"/>
                                        </p:tgtEl>
                                      </p:cBhvr>
                                    </p:animEffect>
                                    <p:anim calcmode="lin" valueType="num">
                                      <p:cBhvr>
                                        <p:cTn id="18" dur="2000" fill="hold"/>
                                        <p:tgtEl>
                                          <p:spTgt spid="56"/>
                                        </p:tgtEl>
                                        <p:attrNameLst>
                                          <p:attrName>style.rotation</p:attrName>
                                        </p:attrNameLst>
                                      </p:cBhvr>
                                      <p:tavLst>
                                        <p:tav tm="0">
                                          <p:val>
                                            <p:fltVal val="720"/>
                                          </p:val>
                                        </p:tav>
                                        <p:tav tm="100000">
                                          <p:val>
                                            <p:fltVal val="0"/>
                                          </p:val>
                                        </p:tav>
                                      </p:tavLst>
                                    </p:anim>
                                    <p:anim calcmode="lin" valueType="num">
                                      <p:cBhvr>
                                        <p:cTn id="19" dur="2000" fill="hold"/>
                                        <p:tgtEl>
                                          <p:spTgt spid="56"/>
                                        </p:tgtEl>
                                        <p:attrNameLst>
                                          <p:attrName>ppt_h</p:attrName>
                                        </p:attrNameLst>
                                      </p:cBhvr>
                                      <p:tavLst>
                                        <p:tav tm="0">
                                          <p:val>
                                            <p:fltVal val="0"/>
                                          </p:val>
                                        </p:tav>
                                        <p:tav tm="100000">
                                          <p:val>
                                            <p:strVal val="#ppt_h"/>
                                          </p:val>
                                        </p:tav>
                                      </p:tavLst>
                                    </p:anim>
                                    <p:anim calcmode="lin" valueType="num">
                                      <p:cBhvr>
                                        <p:cTn id="20" dur="2000" fill="hold"/>
                                        <p:tgtEl>
                                          <p:spTgt spid="56"/>
                                        </p:tgtEl>
                                        <p:attrNameLst>
                                          <p:attrName>ppt_w</p:attrName>
                                        </p:attrNameLst>
                                      </p:cBhvr>
                                      <p:tavLst>
                                        <p:tav tm="0">
                                          <p:val>
                                            <p:fltVal val="0"/>
                                          </p:val>
                                        </p:tav>
                                        <p:tav tm="100000">
                                          <p:val>
                                            <p:strVal val="#ppt_w"/>
                                          </p:val>
                                        </p:tav>
                                      </p:tavLst>
                                    </p:anim>
                                  </p:childTnLst>
                                </p:cTn>
                              </p:par>
                              <p:par>
                                <p:cTn id="21" presetID="35"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anim calcmode="lin" valueType="num">
                                      <p:cBhvr>
                                        <p:cTn id="24" dur="2000" fill="hold"/>
                                        <p:tgtEl>
                                          <p:spTgt spid="10"/>
                                        </p:tgtEl>
                                        <p:attrNameLst>
                                          <p:attrName>style.rotation</p:attrName>
                                        </p:attrNameLst>
                                      </p:cBhvr>
                                      <p:tavLst>
                                        <p:tav tm="0">
                                          <p:val>
                                            <p:fltVal val="720"/>
                                          </p:val>
                                        </p:tav>
                                        <p:tav tm="100000">
                                          <p:val>
                                            <p:fltVal val="0"/>
                                          </p:val>
                                        </p:tav>
                                      </p:tavLst>
                                    </p:anim>
                                    <p:anim calcmode="lin" valueType="num">
                                      <p:cBhvr>
                                        <p:cTn id="25" dur="2000" fill="hold"/>
                                        <p:tgtEl>
                                          <p:spTgt spid="10"/>
                                        </p:tgtEl>
                                        <p:attrNameLst>
                                          <p:attrName>ppt_h</p:attrName>
                                        </p:attrNameLst>
                                      </p:cBhvr>
                                      <p:tavLst>
                                        <p:tav tm="0">
                                          <p:val>
                                            <p:fltVal val="0"/>
                                          </p:val>
                                        </p:tav>
                                        <p:tav tm="100000">
                                          <p:val>
                                            <p:strVal val="#ppt_h"/>
                                          </p:val>
                                        </p:tav>
                                      </p:tavLst>
                                    </p:anim>
                                    <p:anim calcmode="lin" valueType="num">
                                      <p:cBhvr>
                                        <p:cTn id="26" dur="2000" fill="hold"/>
                                        <p:tgtEl>
                                          <p:spTgt spid="10"/>
                                        </p:tgtEl>
                                        <p:attrNameLst>
                                          <p:attrName>ppt_w</p:attrName>
                                        </p:attrNameLst>
                                      </p:cBhvr>
                                      <p:tavLst>
                                        <p:tav tm="0">
                                          <p:val>
                                            <p:fltVal val="0"/>
                                          </p:val>
                                        </p:tav>
                                        <p:tav tm="100000">
                                          <p:val>
                                            <p:strVal val="#ppt_w"/>
                                          </p:val>
                                        </p:tav>
                                      </p:tavLst>
                                    </p:anim>
                                  </p:childTnLst>
                                </p:cTn>
                              </p:par>
                              <p:par>
                                <p:cTn id="27" presetID="41" presetClass="entr" presetSubtype="0" fill="hold" grpId="0" nodeType="withEffect">
                                  <p:stCondLst>
                                    <p:cond delay="0"/>
                                  </p:stCondLst>
                                  <p:iterate type="lt">
                                    <p:tmPct val="10000"/>
                                  </p:iterate>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48"/>
                                        </p:tgtEl>
                                        <p:attrNameLst>
                                          <p:attrName>ppt_y</p:attrName>
                                        </p:attrNameLst>
                                      </p:cBhvr>
                                      <p:tavLst>
                                        <p:tav tm="0">
                                          <p:val>
                                            <p:strVal val="#ppt_y"/>
                                          </p:val>
                                        </p:tav>
                                        <p:tav tm="100000">
                                          <p:val>
                                            <p:strVal val="#ppt_y"/>
                                          </p:val>
                                        </p:tav>
                                      </p:tavLst>
                                    </p:anim>
                                    <p:anim calcmode="lin" valueType="num">
                                      <p:cBhvr>
                                        <p:cTn id="31"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ppt_x</p:attrName>
                                        </p:attrNameLst>
                                      </p:cBhvr>
                                      <p:tavLst>
                                        <p:tav tm="0">
                                          <p:val>
                                            <p:strVal val="#ppt_x-#ppt_w*1.125000"/>
                                          </p:val>
                                        </p:tav>
                                        <p:tav tm="100000">
                                          <p:val>
                                            <p:strVal val="#ppt_x"/>
                                          </p:val>
                                        </p:tav>
                                      </p:tavLst>
                                    </p:anim>
                                    <p:animEffect transition="in" filter="wipe(right)">
                                      <p:cBhvr>
                                        <p:cTn id="39" dur="500"/>
                                        <p:tgtEl>
                                          <p:spTgt spid="23"/>
                                        </p:tgtEl>
                                      </p:cBhvr>
                                    </p:animEffect>
                                  </p:childTnLst>
                                </p:cTn>
                              </p:par>
                              <p:par>
                                <p:cTn id="40" presetID="12" presetClass="entr" presetSubtype="8"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p:tgtEl>
                                          <p:spTgt spid="18"/>
                                        </p:tgtEl>
                                        <p:attrNameLst>
                                          <p:attrName>ppt_x</p:attrName>
                                        </p:attrNameLst>
                                      </p:cBhvr>
                                      <p:tavLst>
                                        <p:tav tm="0">
                                          <p:val>
                                            <p:strVal val="#ppt_x-#ppt_w*1.125000"/>
                                          </p:val>
                                        </p:tav>
                                        <p:tav tm="100000">
                                          <p:val>
                                            <p:strVal val="#ppt_x"/>
                                          </p:val>
                                        </p:tav>
                                      </p:tavLst>
                                    </p:anim>
                                    <p:animEffect transition="in" filter="wipe(right)">
                                      <p:cBhvr>
                                        <p:cTn id="43" dur="500"/>
                                        <p:tgtEl>
                                          <p:spTgt spid="18"/>
                                        </p:tgtEl>
                                      </p:cBhvr>
                                    </p:animEffect>
                                  </p:childTnLst>
                                </p:cTn>
                              </p:par>
                              <p:par>
                                <p:cTn id="44" presetID="12" presetClass="entr" presetSubtype="8"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p:tgtEl>
                                          <p:spTgt spid="44"/>
                                        </p:tgtEl>
                                        <p:attrNameLst>
                                          <p:attrName>ppt_x</p:attrName>
                                        </p:attrNameLst>
                                      </p:cBhvr>
                                      <p:tavLst>
                                        <p:tav tm="0">
                                          <p:val>
                                            <p:strVal val="#ppt_x-#ppt_w*1.125000"/>
                                          </p:val>
                                        </p:tav>
                                        <p:tav tm="100000">
                                          <p:val>
                                            <p:strVal val="#ppt_x"/>
                                          </p:val>
                                        </p:tav>
                                      </p:tavLst>
                                    </p:anim>
                                    <p:animEffect transition="in" filter="wipe(right)">
                                      <p:cBhvr>
                                        <p:cTn id="47" dur="500"/>
                                        <p:tgtEl>
                                          <p:spTgt spid="44"/>
                                        </p:tgtEl>
                                      </p:cBhvr>
                                    </p:animEffect>
                                  </p:childTnLst>
                                </p:cTn>
                              </p:par>
                              <p:par>
                                <p:cTn id="48" presetID="12" presetClass="entr" presetSubtype="8"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additive="base">
                                        <p:cTn id="50" dur="500"/>
                                        <p:tgtEl>
                                          <p:spTgt spid="39"/>
                                        </p:tgtEl>
                                        <p:attrNameLst>
                                          <p:attrName>ppt_x</p:attrName>
                                        </p:attrNameLst>
                                      </p:cBhvr>
                                      <p:tavLst>
                                        <p:tav tm="0">
                                          <p:val>
                                            <p:strVal val="#ppt_x-#ppt_w*1.125000"/>
                                          </p:val>
                                        </p:tav>
                                        <p:tav tm="100000">
                                          <p:val>
                                            <p:strVal val="#ppt_x"/>
                                          </p:val>
                                        </p:tav>
                                      </p:tavLst>
                                    </p:anim>
                                    <p:animEffect transition="in" filter="wipe(right)">
                                      <p:cBhvr>
                                        <p:cTn id="51" dur="500"/>
                                        <p:tgtEl>
                                          <p:spTgt spid="39"/>
                                        </p:tgtEl>
                                      </p:cBhvr>
                                    </p:animEffect>
                                  </p:childTnLst>
                                </p:cTn>
                              </p:par>
                              <p:par>
                                <p:cTn id="52" presetID="12" presetClass="entr" presetSubtype="8"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p:tgtEl>
                                          <p:spTgt spid="34"/>
                                        </p:tgtEl>
                                        <p:attrNameLst>
                                          <p:attrName>ppt_x</p:attrName>
                                        </p:attrNameLst>
                                      </p:cBhvr>
                                      <p:tavLst>
                                        <p:tav tm="0">
                                          <p:val>
                                            <p:strVal val="#ppt_x-#ppt_w*1.125000"/>
                                          </p:val>
                                        </p:tav>
                                        <p:tav tm="100000">
                                          <p:val>
                                            <p:strVal val="#ppt_x"/>
                                          </p:val>
                                        </p:tav>
                                      </p:tavLst>
                                    </p:anim>
                                    <p:animEffect transition="in" filter="wipe(right)">
                                      <p:cBhvr>
                                        <p:cTn id="55" dur="500"/>
                                        <p:tgtEl>
                                          <p:spTgt spid="34"/>
                                        </p:tgtEl>
                                      </p:cBhvr>
                                    </p:animEffect>
                                  </p:childTnLst>
                                </p:cTn>
                              </p:par>
                              <p:par>
                                <p:cTn id="56" presetID="12" presetClass="entr" presetSubtype="8"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p:tgtEl>
                                          <p:spTgt spid="29"/>
                                        </p:tgtEl>
                                        <p:attrNameLst>
                                          <p:attrName>ppt_x</p:attrName>
                                        </p:attrNameLst>
                                      </p:cBhvr>
                                      <p:tavLst>
                                        <p:tav tm="0">
                                          <p:val>
                                            <p:strVal val="#ppt_x-#ppt_w*1.125000"/>
                                          </p:val>
                                        </p:tav>
                                        <p:tav tm="100000">
                                          <p:val>
                                            <p:strVal val="#ppt_x"/>
                                          </p:val>
                                        </p:tav>
                                      </p:tavLst>
                                    </p:anim>
                                    <p:animEffect transition="in" filter="wipe(right)">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nodeType="click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2000"/>
                                        <p:tgtEl>
                                          <p:spTgt spid="49"/>
                                        </p:tgtEl>
                                      </p:cBhvr>
                                    </p:animEffect>
                                    <p:anim calcmode="lin" valueType="num">
                                      <p:cBhvr>
                                        <p:cTn id="65" dur="2000" fill="hold"/>
                                        <p:tgtEl>
                                          <p:spTgt spid="49"/>
                                        </p:tgtEl>
                                        <p:attrNameLst>
                                          <p:attrName>ppt_w</p:attrName>
                                        </p:attrNameLst>
                                      </p:cBhvr>
                                      <p:tavLst>
                                        <p:tav tm="0" fmla="#ppt_w*sin(2.5*pi*$)">
                                          <p:val>
                                            <p:fltVal val="0"/>
                                          </p:val>
                                        </p:tav>
                                        <p:tav tm="100000">
                                          <p:val>
                                            <p:fltVal val="1"/>
                                          </p:val>
                                        </p:tav>
                                      </p:tavLst>
                                    </p:anim>
                                    <p:anim calcmode="lin" valueType="num">
                                      <p:cBhvr>
                                        <p:cTn id="66" dur="2000" fill="hold"/>
                                        <p:tgtEl>
                                          <p:spTgt spid="49"/>
                                        </p:tgtEl>
                                        <p:attrNameLst>
                                          <p:attrName>ppt_h</p:attrName>
                                        </p:attrNameLst>
                                      </p:cBhvr>
                                      <p:tavLst>
                                        <p:tav tm="0">
                                          <p:val>
                                            <p:strVal val="#ppt_h"/>
                                          </p:val>
                                        </p:tav>
                                        <p:tav tm="100000">
                                          <p:val>
                                            <p:strVal val="#ppt_h"/>
                                          </p:val>
                                        </p:tav>
                                      </p:tavLst>
                                    </p:anim>
                                  </p:childTnLst>
                                </p:cTn>
                              </p:par>
                              <p:par>
                                <p:cTn id="67" presetID="45"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2000"/>
                                        <p:tgtEl>
                                          <p:spTgt spid="53"/>
                                        </p:tgtEl>
                                      </p:cBhvr>
                                    </p:animEffect>
                                    <p:anim calcmode="lin" valueType="num">
                                      <p:cBhvr>
                                        <p:cTn id="70" dur="2000" fill="hold"/>
                                        <p:tgtEl>
                                          <p:spTgt spid="53"/>
                                        </p:tgtEl>
                                        <p:attrNameLst>
                                          <p:attrName>ppt_w</p:attrName>
                                        </p:attrNameLst>
                                      </p:cBhvr>
                                      <p:tavLst>
                                        <p:tav tm="0" fmla="#ppt_w*sin(2.5*pi*$)">
                                          <p:val>
                                            <p:fltVal val="0"/>
                                          </p:val>
                                        </p:tav>
                                        <p:tav tm="100000">
                                          <p:val>
                                            <p:fltVal val="1"/>
                                          </p:val>
                                        </p:tav>
                                      </p:tavLst>
                                    </p:anim>
                                    <p:anim calcmode="lin" valueType="num">
                                      <p:cBhvr>
                                        <p:cTn id="71" dur="2000" fill="hold"/>
                                        <p:tgtEl>
                                          <p:spTgt spid="53"/>
                                        </p:tgtEl>
                                        <p:attrNameLst>
                                          <p:attrName>ppt_h</p:attrName>
                                        </p:attrNameLst>
                                      </p:cBhvr>
                                      <p:tavLst>
                                        <p:tav tm="0">
                                          <p:val>
                                            <p:strVal val="#ppt_h"/>
                                          </p:val>
                                        </p:tav>
                                        <p:tav tm="100000">
                                          <p:val>
                                            <p:strVal val="#ppt_h"/>
                                          </p:val>
                                        </p:tav>
                                      </p:tavLst>
                                    </p:anim>
                                  </p:childTnLst>
                                </p:cTn>
                              </p:par>
                              <p:par>
                                <p:cTn id="72" presetID="45" presetClass="entr" presetSubtype="0" fill="hold"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2000"/>
                                        <p:tgtEl>
                                          <p:spTgt spid="51"/>
                                        </p:tgtEl>
                                      </p:cBhvr>
                                    </p:animEffect>
                                    <p:anim calcmode="lin" valueType="num">
                                      <p:cBhvr>
                                        <p:cTn id="75" dur="2000" fill="hold"/>
                                        <p:tgtEl>
                                          <p:spTgt spid="51"/>
                                        </p:tgtEl>
                                        <p:attrNameLst>
                                          <p:attrName>ppt_w</p:attrName>
                                        </p:attrNameLst>
                                      </p:cBhvr>
                                      <p:tavLst>
                                        <p:tav tm="0" fmla="#ppt_w*sin(2.5*pi*$)">
                                          <p:val>
                                            <p:fltVal val="0"/>
                                          </p:val>
                                        </p:tav>
                                        <p:tav tm="100000">
                                          <p:val>
                                            <p:fltVal val="1"/>
                                          </p:val>
                                        </p:tav>
                                      </p:tavLst>
                                    </p:anim>
                                    <p:anim calcmode="lin" valueType="num">
                                      <p:cBhvr>
                                        <p:cTn id="76" dur="2000" fill="hold"/>
                                        <p:tgtEl>
                                          <p:spTgt spid="51"/>
                                        </p:tgtEl>
                                        <p:attrNameLst>
                                          <p:attrName>ppt_h</p:attrName>
                                        </p:attrNameLst>
                                      </p:cBhvr>
                                      <p:tavLst>
                                        <p:tav tm="0">
                                          <p:val>
                                            <p:strVal val="#ppt_h"/>
                                          </p:val>
                                        </p:tav>
                                        <p:tav tm="100000">
                                          <p:val>
                                            <p:strVal val="#ppt_h"/>
                                          </p:val>
                                        </p:tav>
                                      </p:tavLst>
                                    </p:anim>
                                  </p:childTnLst>
                                </p:cTn>
                              </p:par>
                              <p:par>
                                <p:cTn id="77" presetID="45"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par>
                                <p:cTn id="82" presetID="45"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2000"/>
                                        <p:tgtEl>
                                          <p:spTgt spid="52"/>
                                        </p:tgtEl>
                                      </p:cBhvr>
                                    </p:animEffect>
                                    <p:anim calcmode="lin" valueType="num">
                                      <p:cBhvr>
                                        <p:cTn id="85" dur="2000" fill="hold"/>
                                        <p:tgtEl>
                                          <p:spTgt spid="52"/>
                                        </p:tgtEl>
                                        <p:attrNameLst>
                                          <p:attrName>ppt_w</p:attrName>
                                        </p:attrNameLst>
                                      </p:cBhvr>
                                      <p:tavLst>
                                        <p:tav tm="0" fmla="#ppt_w*sin(2.5*pi*$)">
                                          <p:val>
                                            <p:fltVal val="0"/>
                                          </p:val>
                                        </p:tav>
                                        <p:tav tm="100000">
                                          <p:val>
                                            <p:fltVal val="1"/>
                                          </p:val>
                                        </p:tav>
                                      </p:tavLst>
                                    </p:anim>
                                    <p:anim calcmode="lin" valueType="num">
                                      <p:cBhvr>
                                        <p:cTn id="86" dur="2000" fill="hold"/>
                                        <p:tgtEl>
                                          <p:spTgt spid="52"/>
                                        </p:tgtEl>
                                        <p:attrNameLst>
                                          <p:attrName>ppt_h</p:attrName>
                                        </p:attrNameLst>
                                      </p:cBhvr>
                                      <p:tavLst>
                                        <p:tav tm="0">
                                          <p:val>
                                            <p:strVal val="#ppt_h"/>
                                          </p:val>
                                        </p:tav>
                                        <p:tav tm="100000">
                                          <p:val>
                                            <p:strVal val="#ppt_h"/>
                                          </p:val>
                                        </p:tav>
                                      </p:tavLst>
                                    </p:anim>
                                  </p:childTnLst>
                                </p:cTn>
                              </p:par>
                              <p:par>
                                <p:cTn id="87" presetID="45"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2000"/>
                                        <p:tgtEl>
                                          <p:spTgt spid="57"/>
                                        </p:tgtEl>
                                      </p:cBhvr>
                                    </p:animEffect>
                                    <p:anim calcmode="lin" valueType="num">
                                      <p:cBhvr>
                                        <p:cTn id="90" dur="2000" fill="hold"/>
                                        <p:tgtEl>
                                          <p:spTgt spid="57"/>
                                        </p:tgtEl>
                                        <p:attrNameLst>
                                          <p:attrName>ppt_w</p:attrName>
                                        </p:attrNameLst>
                                      </p:cBhvr>
                                      <p:tavLst>
                                        <p:tav tm="0" fmla="#ppt_w*sin(2.5*pi*$)">
                                          <p:val>
                                            <p:fltVal val="0"/>
                                          </p:val>
                                        </p:tav>
                                        <p:tav tm="100000">
                                          <p:val>
                                            <p:fltVal val="1"/>
                                          </p:val>
                                        </p:tav>
                                      </p:tavLst>
                                    </p:anim>
                                    <p:anim calcmode="lin" valueType="num">
                                      <p:cBhvr>
                                        <p:cTn id="91" dur="2000" fill="hold"/>
                                        <p:tgtEl>
                                          <p:spTgt spid="57"/>
                                        </p:tgtEl>
                                        <p:attrNameLst>
                                          <p:attrName>ppt_h</p:attrName>
                                        </p:attrNameLst>
                                      </p:cBhvr>
                                      <p:tavLst>
                                        <p:tav tm="0">
                                          <p:val>
                                            <p:strVal val="#ppt_h"/>
                                          </p:val>
                                        </p:tav>
                                        <p:tav tm="100000">
                                          <p:val>
                                            <p:strVal val="#ppt_h"/>
                                          </p:val>
                                        </p:tav>
                                      </p:tavLst>
                                    </p:anim>
                                  </p:childTnLst>
                                </p:cTn>
                              </p:par>
                              <p:par>
                                <p:cTn id="92" presetID="41" presetClass="entr" presetSubtype="0" fill="hold" grpId="0" nodeType="withEffect">
                                  <p:stCondLst>
                                    <p:cond delay="0"/>
                                  </p:stCondLst>
                                  <p:iterate type="lt">
                                    <p:tmPct val="10000"/>
                                  </p:iterate>
                                  <p:childTnLst>
                                    <p:set>
                                      <p:cBhvr>
                                        <p:cTn id="93" dur="1" fill="hold">
                                          <p:stCondLst>
                                            <p:cond delay="0"/>
                                          </p:stCondLst>
                                        </p:cTn>
                                        <p:tgtEl>
                                          <p:spTgt spid="64"/>
                                        </p:tgtEl>
                                        <p:attrNameLst>
                                          <p:attrName>style.visibility</p:attrName>
                                        </p:attrNameLst>
                                      </p:cBhvr>
                                      <p:to>
                                        <p:strVal val="visible"/>
                                      </p:to>
                                    </p:set>
                                    <p:anim calcmode="lin" valueType="num">
                                      <p:cBhvr>
                                        <p:cTn id="94"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64"/>
                                        </p:tgtEl>
                                        <p:attrNameLst>
                                          <p:attrName>ppt_y</p:attrName>
                                        </p:attrNameLst>
                                      </p:cBhvr>
                                      <p:tavLst>
                                        <p:tav tm="0">
                                          <p:val>
                                            <p:strVal val="#ppt_y"/>
                                          </p:val>
                                        </p:tav>
                                        <p:tav tm="100000">
                                          <p:val>
                                            <p:strVal val="#ppt_y"/>
                                          </p:val>
                                        </p:tav>
                                      </p:tavLst>
                                    </p:anim>
                                    <p:anim calcmode="lin" valueType="num">
                                      <p:cBhvr>
                                        <p:cTn id="96"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98" dur="500" tmFilter="0,0; .5, 1; 1, 1"/>
                                        <p:tgtEl>
                                          <p:spTgt spid="64"/>
                                        </p:tgtEl>
                                      </p:cBhvr>
                                    </p:animEffect>
                                  </p:childTnLst>
                                </p:cTn>
                              </p:par>
                              <p:par>
                                <p:cTn id="99" presetID="41" presetClass="entr" presetSubtype="0" fill="hold" grpId="0" nodeType="withEffect">
                                  <p:stCondLst>
                                    <p:cond delay="0"/>
                                  </p:stCondLst>
                                  <p:iterate type="lt">
                                    <p:tmPct val="10000"/>
                                  </p:iterate>
                                  <p:childTnLst>
                                    <p:set>
                                      <p:cBhvr>
                                        <p:cTn id="100" dur="1" fill="hold">
                                          <p:stCondLst>
                                            <p:cond delay="0"/>
                                          </p:stCondLst>
                                        </p:cTn>
                                        <p:tgtEl>
                                          <p:spTgt spid="65"/>
                                        </p:tgtEl>
                                        <p:attrNameLst>
                                          <p:attrName>style.visibility</p:attrName>
                                        </p:attrNameLst>
                                      </p:cBhvr>
                                      <p:to>
                                        <p:strVal val="visible"/>
                                      </p:to>
                                    </p:set>
                                    <p:anim calcmode="lin" valueType="num">
                                      <p:cBhvr>
                                        <p:cTn id="101"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65"/>
                                        </p:tgtEl>
                                        <p:attrNameLst>
                                          <p:attrName>ppt_y</p:attrName>
                                        </p:attrNameLst>
                                      </p:cBhvr>
                                      <p:tavLst>
                                        <p:tav tm="0">
                                          <p:val>
                                            <p:strVal val="#ppt_y"/>
                                          </p:val>
                                        </p:tav>
                                        <p:tav tm="100000">
                                          <p:val>
                                            <p:strVal val="#ppt_y"/>
                                          </p:val>
                                        </p:tav>
                                      </p:tavLst>
                                    </p:anim>
                                    <p:anim calcmode="lin" valueType="num">
                                      <p:cBhvr>
                                        <p:cTn id="103"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65"/>
                                        </p:tgtEl>
                                      </p:cBhvr>
                                    </p:animEffect>
                                  </p:childTnLst>
                                </p:cTn>
                              </p:par>
                              <p:par>
                                <p:cTn id="106" presetID="41" presetClass="entr" presetSubtype="0" fill="hold" grpId="0" nodeType="withEffect">
                                  <p:stCondLst>
                                    <p:cond delay="0"/>
                                  </p:stCondLst>
                                  <p:iterate type="lt">
                                    <p:tmPct val="10000"/>
                                  </p:iterate>
                                  <p:childTnLst>
                                    <p:set>
                                      <p:cBhvr>
                                        <p:cTn id="107" dur="1" fill="hold">
                                          <p:stCondLst>
                                            <p:cond delay="0"/>
                                          </p:stCondLst>
                                        </p:cTn>
                                        <p:tgtEl>
                                          <p:spTgt spid="68"/>
                                        </p:tgtEl>
                                        <p:attrNameLst>
                                          <p:attrName>style.visibility</p:attrName>
                                        </p:attrNameLst>
                                      </p:cBhvr>
                                      <p:to>
                                        <p:strVal val="visible"/>
                                      </p:to>
                                    </p:set>
                                    <p:anim calcmode="lin" valueType="num">
                                      <p:cBhvr>
                                        <p:cTn id="108" dur="5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109" dur="500" fill="hold"/>
                                        <p:tgtEl>
                                          <p:spTgt spid="68"/>
                                        </p:tgtEl>
                                        <p:attrNameLst>
                                          <p:attrName>ppt_y</p:attrName>
                                        </p:attrNameLst>
                                      </p:cBhvr>
                                      <p:tavLst>
                                        <p:tav tm="0">
                                          <p:val>
                                            <p:strVal val="#ppt_y"/>
                                          </p:val>
                                        </p:tav>
                                        <p:tav tm="100000">
                                          <p:val>
                                            <p:strVal val="#ppt_y"/>
                                          </p:val>
                                        </p:tav>
                                      </p:tavLst>
                                    </p:anim>
                                    <p:anim calcmode="lin" valueType="num">
                                      <p:cBhvr>
                                        <p:cTn id="110" dur="5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111" dur="5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500" tmFilter="0,0; .5, 1; 1, 1"/>
                                        <p:tgtEl>
                                          <p:spTgt spid="68"/>
                                        </p:tgtEl>
                                      </p:cBhvr>
                                    </p:animEffect>
                                  </p:childTnLst>
                                </p:cTn>
                              </p:par>
                              <p:par>
                                <p:cTn id="113" presetID="41" presetClass="entr" presetSubtype="0" fill="hold" grpId="0" nodeType="withEffect">
                                  <p:stCondLst>
                                    <p:cond delay="0"/>
                                  </p:stCondLst>
                                  <p:iterate type="lt">
                                    <p:tmPct val="10000"/>
                                  </p:iterate>
                                  <p:childTnLst>
                                    <p:set>
                                      <p:cBhvr>
                                        <p:cTn id="114" dur="1" fill="hold">
                                          <p:stCondLst>
                                            <p:cond delay="0"/>
                                          </p:stCondLst>
                                        </p:cTn>
                                        <p:tgtEl>
                                          <p:spTgt spid="67"/>
                                        </p:tgtEl>
                                        <p:attrNameLst>
                                          <p:attrName>style.visibility</p:attrName>
                                        </p:attrNameLst>
                                      </p:cBhvr>
                                      <p:to>
                                        <p:strVal val="visible"/>
                                      </p:to>
                                    </p:set>
                                    <p:anim calcmode="lin" valueType="num">
                                      <p:cBhvr>
                                        <p:cTn id="115"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16" dur="500" fill="hold"/>
                                        <p:tgtEl>
                                          <p:spTgt spid="67"/>
                                        </p:tgtEl>
                                        <p:attrNameLst>
                                          <p:attrName>ppt_y</p:attrName>
                                        </p:attrNameLst>
                                      </p:cBhvr>
                                      <p:tavLst>
                                        <p:tav tm="0">
                                          <p:val>
                                            <p:strVal val="#ppt_y"/>
                                          </p:val>
                                        </p:tav>
                                        <p:tav tm="100000">
                                          <p:val>
                                            <p:strVal val="#ppt_y"/>
                                          </p:val>
                                        </p:tav>
                                      </p:tavLst>
                                    </p:anim>
                                    <p:anim calcmode="lin" valueType="num">
                                      <p:cBhvr>
                                        <p:cTn id="117"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18"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19" dur="500" tmFilter="0,0; .5, 1; 1, 1"/>
                                        <p:tgtEl>
                                          <p:spTgt spid="67"/>
                                        </p:tgtEl>
                                      </p:cBhvr>
                                    </p:animEffect>
                                  </p:childTnLst>
                                </p:cTn>
                              </p:par>
                              <p:par>
                                <p:cTn id="120" presetID="41" presetClass="entr" presetSubtype="0" fill="hold" grpId="0" nodeType="withEffect">
                                  <p:stCondLst>
                                    <p:cond delay="0"/>
                                  </p:stCondLst>
                                  <p:iterate type="lt">
                                    <p:tmPct val="10000"/>
                                  </p:iterate>
                                  <p:childTnLst>
                                    <p:set>
                                      <p:cBhvr>
                                        <p:cTn id="121" dur="1" fill="hold">
                                          <p:stCondLst>
                                            <p:cond delay="0"/>
                                          </p:stCondLst>
                                        </p:cTn>
                                        <p:tgtEl>
                                          <p:spTgt spid="66"/>
                                        </p:tgtEl>
                                        <p:attrNameLst>
                                          <p:attrName>style.visibility</p:attrName>
                                        </p:attrNameLst>
                                      </p:cBhvr>
                                      <p:to>
                                        <p:strVal val="visible"/>
                                      </p:to>
                                    </p:set>
                                    <p:anim calcmode="lin" valueType="num">
                                      <p:cBhvr>
                                        <p:cTn id="122"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123" dur="500" fill="hold"/>
                                        <p:tgtEl>
                                          <p:spTgt spid="66"/>
                                        </p:tgtEl>
                                        <p:attrNameLst>
                                          <p:attrName>ppt_y</p:attrName>
                                        </p:attrNameLst>
                                      </p:cBhvr>
                                      <p:tavLst>
                                        <p:tav tm="0">
                                          <p:val>
                                            <p:strVal val="#ppt_y"/>
                                          </p:val>
                                        </p:tav>
                                        <p:tav tm="100000">
                                          <p:val>
                                            <p:strVal val="#ppt_y"/>
                                          </p:val>
                                        </p:tav>
                                      </p:tavLst>
                                    </p:anim>
                                    <p:anim calcmode="lin" valueType="num">
                                      <p:cBhvr>
                                        <p:cTn id="124"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125"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126" dur="500" tmFilter="0,0; .5, 1; 1, 1"/>
                                        <p:tgtEl>
                                          <p:spTgt spid="66"/>
                                        </p:tgtEl>
                                      </p:cBhvr>
                                    </p:animEffect>
                                  </p:childTnLst>
                                </p:cTn>
                              </p:par>
                              <p:par>
                                <p:cTn id="127" presetID="41" presetClass="entr" presetSubtype="0" fill="hold" grpId="0" nodeType="withEffect">
                                  <p:stCondLst>
                                    <p:cond delay="0"/>
                                  </p:stCondLst>
                                  <p:iterate type="lt">
                                    <p:tmPct val="10000"/>
                                  </p:iterate>
                                  <p:childTnLst>
                                    <p:set>
                                      <p:cBhvr>
                                        <p:cTn id="128" dur="1" fill="hold">
                                          <p:stCondLst>
                                            <p:cond delay="0"/>
                                          </p:stCondLst>
                                        </p:cTn>
                                        <p:tgtEl>
                                          <p:spTgt spid="69"/>
                                        </p:tgtEl>
                                        <p:attrNameLst>
                                          <p:attrName>style.visibility</p:attrName>
                                        </p:attrNameLst>
                                      </p:cBhvr>
                                      <p:to>
                                        <p:strVal val="visible"/>
                                      </p:to>
                                    </p:set>
                                    <p:anim calcmode="lin" valueType="num">
                                      <p:cBhvr>
                                        <p:cTn id="129"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130" dur="500" fill="hold"/>
                                        <p:tgtEl>
                                          <p:spTgt spid="69"/>
                                        </p:tgtEl>
                                        <p:attrNameLst>
                                          <p:attrName>ppt_y</p:attrName>
                                        </p:attrNameLst>
                                      </p:cBhvr>
                                      <p:tavLst>
                                        <p:tav tm="0">
                                          <p:val>
                                            <p:strVal val="#ppt_y"/>
                                          </p:val>
                                        </p:tav>
                                        <p:tav tm="100000">
                                          <p:val>
                                            <p:strVal val="#ppt_y"/>
                                          </p:val>
                                        </p:tav>
                                      </p:tavLst>
                                    </p:anim>
                                    <p:anim calcmode="lin" valueType="num">
                                      <p:cBhvr>
                                        <p:cTn id="131"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132"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133" dur="500" tmFilter="0,0; .5, 1; 1, 1"/>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8" grpId="0"/>
      <p:bldP spid="64" grpId="0"/>
      <p:bldP spid="65" grpId="0"/>
      <p:bldP spid="66" grpId="0"/>
      <p:bldP spid="67" grpId="0"/>
      <p:bldP spid="68" grpId="0"/>
      <p:bldP spid="69"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C24E593-0D24-414C-E70E-F1CF15946B38}"/>
              </a:ext>
            </a:extLst>
          </p:cNvPr>
          <p:cNvSpPr/>
          <p:nvPr/>
        </p:nvSpPr>
        <p:spPr>
          <a:xfrm>
            <a:off x="276774" y="1100254"/>
            <a:ext cx="7552022" cy="517193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276774" y="382736"/>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Functional Excellence</a:t>
            </a:r>
            <a:endParaRPr lang="en-US"/>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38</a:t>
            </a:fld>
            <a:endParaRPr lang="en-US"/>
          </a:p>
        </p:txBody>
      </p:sp>
      <p:sp>
        <p:nvSpPr>
          <p:cNvPr id="48" name="TextBox 47">
            <a:extLst>
              <a:ext uri="{FF2B5EF4-FFF2-40B4-BE49-F238E27FC236}">
                <a16:creationId xmlns:a16="http://schemas.microsoft.com/office/drawing/2014/main" id="{48D6D156-A0D5-FE1F-DE12-2B05F460B860}"/>
              </a:ext>
            </a:extLst>
          </p:cNvPr>
          <p:cNvSpPr txBox="1"/>
          <p:nvPr/>
        </p:nvSpPr>
        <p:spPr>
          <a:xfrm>
            <a:off x="3626845" y="4531689"/>
            <a:ext cx="1539833" cy="276999"/>
          </a:xfrm>
          <a:prstGeom prst="rect">
            <a:avLst/>
          </a:prstGeom>
          <a:noFill/>
        </p:spPr>
        <p:txBody>
          <a:bodyPr wrap="square" rtlCol="0">
            <a:spAutoFit/>
          </a:bodyPr>
          <a:lstStyle/>
          <a:p>
            <a:pPr algn="ctr"/>
            <a:r>
              <a:rPr lang="en-US" sz="1200">
                <a:solidFill>
                  <a:schemeClr val="accent4"/>
                </a:solidFill>
                <a:latin typeface="Oswald" panose="02000503000000000000" pitchFamily="2" charset="0"/>
              </a:rPr>
              <a:t>Advantages</a:t>
            </a:r>
          </a:p>
        </p:txBody>
      </p:sp>
      <p:sp>
        <p:nvSpPr>
          <p:cNvPr id="2" name="Oval 1">
            <a:extLst>
              <a:ext uri="{FF2B5EF4-FFF2-40B4-BE49-F238E27FC236}">
                <a16:creationId xmlns:a16="http://schemas.microsoft.com/office/drawing/2014/main" id="{C86ACE7D-9EC4-8DF8-F713-FFFEBEA8DB57}"/>
              </a:ext>
            </a:extLst>
          </p:cNvPr>
          <p:cNvSpPr/>
          <p:nvPr/>
        </p:nvSpPr>
        <p:spPr>
          <a:xfrm>
            <a:off x="1366772" y="1858379"/>
            <a:ext cx="5832236" cy="4084096"/>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2E72453-39E5-8DAD-EE71-6568639BACAC}"/>
              </a:ext>
            </a:extLst>
          </p:cNvPr>
          <p:cNvGrpSpPr/>
          <p:nvPr/>
        </p:nvGrpSpPr>
        <p:grpSpPr>
          <a:xfrm>
            <a:off x="3086517" y="2542151"/>
            <a:ext cx="2535382" cy="2535382"/>
            <a:chOff x="4862945" y="2050473"/>
            <a:chExt cx="2535382" cy="2535382"/>
          </a:xfrm>
          <a:effectLst>
            <a:outerShdw blurRad="393700" dist="304800" dir="5400000" algn="t" rotWithShape="0">
              <a:prstClr val="black">
                <a:alpha val="40000"/>
              </a:prstClr>
            </a:outerShdw>
          </a:effectLst>
          <a:scene3d>
            <a:camera prst="isometricOffAxis1Top"/>
            <a:lightRig rig="threePt" dir="t"/>
          </a:scene3d>
        </p:grpSpPr>
        <p:sp>
          <p:nvSpPr>
            <p:cNvPr id="8" name="Oval 7">
              <a:extLst>
                <a:ext uri="{FF2B5EF4-FFF2-40B4-BE49-F238E27FC236}">
                  <a16:creationId xmlns:a16="http://schemas.microsoft.com/office/drawing/2014/main" id="{2D8036C3-E577-F70D-FAF2-5A80F2024BE1}"/>
                </a:ext>
              </a:extLst>
            </p:cNvPr>
            <p:cNvSpPr/>
            <p:nvPr/>
          </p:nvSpPr>
          <p:spPr>
            <a:xfrm>
              <a:off x="4862945" y="2050473"/>
              <a:ext cx="2535382" cy="2535382"/>
            </a:xfrm>
            <a:prstGeom prst="ellipse">
              <a:avLst/>
            </a:prstGeom>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2AF133-A731-9E68-49DF-A399EC5A760B}"/>
                </a:ext>
              </a:extLst>
            </p:cNvPr>
            <p:cNvSpPr/>
            <p:nvPr/>
          </p:nvSpPr>
          <p:spPr>
            <a:xfrm>
              <a:off x="5403273" y="2590801"/>
              <a:ext cx="1454727" cy="1454727"/>
            </a:xfrm>
            <a:prstGeom prst="ellipse">
              <a:avLst/>
            </a:prstGeom>
            <a:solidFill>
              <a:schemeClr val="bg1"/>
            </a:solidFill>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D6F1D97-FDCD-38D6-3964-BD4B201F6D05}"/>
              </a:ext>
            </a:extLst>
          </p:cNvPr>
          <p:cNvGrpSpPr/>
          <p:nvPr/>
        </p:nvGrpSpPr>
        <p:grpSpPr>
          <a:xfrm>
            <a:off x="1095955" y="2011003"/>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24" name="Oval 23">
              <a:extLst>
                <a:ext uri="{FF2B5EF4-FFF2-40B4-BE49-F238E27FC236}">
                  <a16:creationId xmlns:a16="http://schemas.microsoft.com/office/drawing/2014/main" id="{0F83DB01-CFDC-5F87-55F8-54257E88A579}"/>
                </a:ext>
              </a:extLst>
            </p:cNvPr>
            <p:cNvSpPr/>
            <p:nvPr/>
          </p:nvSpPr>
          <p:spPr>
            <a:xfrm>
              <a:off x="4862945" y="2050473"/>
              <a:ext cx="2535382" cy="2535382"/>
            </a:xfrm>
            <a:prstGeom prst="ellipse">
              <a:avLst/>
            </a:prstGeom>
            <a:solidFill>
              <a:srgbClr val="00B05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FCFF51D-7815-9518-7372-3C6AA1F5A78D}"/>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6A0BFF87-A18A-DD1C-EA2E-86ABA031020C}"/>
              </a:ext>
            </a:extLst>
          </p:cNvPr>
          <p:cNvGrpSpPr/>
          <p:nvPr/>
        </p:nvGrpSpPr>
        <p:grpSpPr>
          <a:xfrm>
            <a:off x="3489563" y="974011"/>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35" name="Oval 34">
              <a:extLst>
                <a:ext uri="{FF2B5EF4-FFF2-40B4-BE49-F238E27FC236}">
                  <a16:creationId xmlns:a16="http://schemas.microsoft.com/office/drawing/2014/main" id="{0DA512BB-C01E-F074-FC6E-4CC84568643E}"/>
                </a:ext>
              </a:extLst>
            </p:cNvPr>
            <p:cNvSpPr/>
            <p:nvPr/>
          </p:nvSpPr>
          <p:spPr>
            <a:xfrm>
              <a:off x="4862945" y="2050473"/>
              <a:ext cx="2535382" cy="2535382"/>
            </a:xfrm>
            <a:prstGeom prst="ellipse">
              <a:avLst/>
            </a:prstGeom>
            <a:solidFill>
              <a:srgbClr val="00B0F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D330A94-90AD-B6DF-DC6C-E2E1455B1548}"/>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BF3C4E27-1482-0400-73B4-4A8D075737F6}"/>
              </a:ext>
            </a:extLst>
          </p:cNvPr>
          <p:cNvGrpSpPr/>
          <p:nvPr/>
        </p:nvGrpSpPr>
        <p:grpSpPr>
          <a:xfrm>
            <a:off x="6241355" y="3979636"/>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55" name="Oval 54">
              <a:extLst>
                <a:ext uri="{FF2B5EF4-FFF2-40B4-BE49-F238E27FC236}">
                  <a16:creationId xmlns:a16="http://schemas.microsoft.com/office/drawing/2014/main" id="{9B5DD376-ED78-8504-452C-CF52B4589D1B}"/>
                </a:ext>
              </a:extLst>
            </p:cNvPr>
            <p:cNvSpPr/>
            <p:nvPr/>
          </p:nvSpPr>
          <p:spPr>
            <a:xfrm>
              <a:off x="4862945" y="2050473"/>
              <a:ext cx="2535382" cy="2535382"/>
            </a:xfrm>
            <a:prstGeom prst="ellipse">
              <a:avLst/>
            </a:prstGeom>
            <a:solidFill>
              <a:srgbClr val="FF9933"/>
            </a:solidFill>
            <a:ln>
              <a:noFill/>
            </a:ln>
            <a:effectLst>
              <a:outerShdw blurRad="190500" dist="1270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6D169AF-B71B-70FA-4390-642098950FFB}"/>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669CDC9-C65F-95CB-B0F5-8F6F2A52BD6A}"/>
              </a:ext>
            </a:extLst>
          </p:cNvPr>
          <p:cNvGrpSpPr/>
          <p:nvPr/>
        </p:nvGrpSpPr>
        <p:grpSpPr>
          <a:xfrm>
            <a:off x="6084093" y="2094814"/>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61" name="Oval 60">
              <a:extLst>
                <a:ext uri="{FF2B5EF4-FFF2-40B4-BE49-F238E27FC236}">
                  <a16:creationId xmlns:a16="http://schemas.microsoft.com/office/drawing/2014/main" id="{64BBE88C-E73D-6459-74F2-3251580839AF}"/>
                </a:ext>
              </a:extLst>
            </p:cNvPr>
            <p:cNvSpPr/>
            <p:nvPr/>
          </p:nvSpPr>
          <p:spPr>
            <a:xfrm>
              <a:off x="4862945" y="2050473"/>
              <a:ext cx="2535382" cy="2535382"/>
            </a:xfrm>
            <a:prstGeom prst="ellipse">
              <a:avLst/>
            </a:prstGeom>
            <a:solidFill>
              <a:srgbClr val="7030A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E8E6914-7C95-75BD-E44C-11819AFA9CFD}"/>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D9130777-290C-E89C-F2E3-374B34A72619}"/>
              </a:ext>
            </a:extLst>
          </p:cNvPr>
          <p:cNvGrpSpPr/>
          <p:nvPr/>
        </p:nvGrpSpPr>
        <p:grpSpPr>
          <a:xfrm>
            <a:off x="3668697" y="4994165"/>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66" name="Oval 65">
              <a:extLst>
                <a:ext uri="{FF2B5EF4-FFF2-40B4-BE49-F238E27FC236}">
                  <a16:creationId xmlns:a16="http://schemas.microsoft.com/office/drawing/2014/main" id="{B82DA27F-1D44-DFB3-3F56-519A5E19AE69}"/>
                </a:ext>
              </a:extLst>
            </p:cNvPr>
            <p:cNvSpPr/>
            <p:nvPr/>
          </p:nvSpPr>
          <p:spPr>
            <a:xfrm>
              <a:off x="4862945" y="2050473"/>
              <a:ext cx="2535382" cy="2535382"/>
            </a:xfrm>
            <a:prstGeom prst="ellipse">
              <a:avLst/>
            </a:prstGeom>
            <a:solidFill>
              <a:srgbClr val="FF3399"/>
            </a:solidFill>
            <a:ln>
              <a:noFill/>
            </a:ln>
            <a:effectLst>
              <a:outerShdw blurRad="127000" dist="1905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593910-DF5E-EF3E-475A-D5E6D36ED134}"/>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C1AD8E14-21D7-4EE0-6A82-A1DE142947F9}"/>
              </a:ext>
            </a:extLst>
          </p:cNvPr>
          <p:cNvGrpSpPr/>
          <p:nvPr/>
        </p:nvGrpSpPr>
        <p:grpSpPr>
          <a:xfrm>
            <a:off x="1110461" y="4114118"/>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71" name="Oval 70">
              <a:extLst>
                <a:ext uri="{FF2B5EF4-FFF2-40B4-BE49-F238E27FC236}">
                  <a16:creationId xmlns:a16="http://schemas.microsoft.com/office/drawing/2014/main" id="{E277CD25-433F-89AD-188F-7D5E2CFF4ED1}"/>
                </a:ext>
              </a:extLst>
            </p:cNvPr>
            <p:cNvSpPr/>
            <p:nvPr/>
          </p:nvSpPr>
          <p:spPr>
            <a:xfrm>
              <a:off x="4862945" y="2050473"/>
              <a:ext cx="2535382" cy="2535382"/>
            </a:xfrm>
            <a:prstGeom prst="ellipse">
              <a:avLst/>
            </a:prstGeom>
            <a:solidFill>
              <a:srgbClr val="333399"/>
            </a:solidFill>
            <a:ln>
              <a:noFill/>
            </a:ln>
            <a:effectLst>
              <a:outerShdw blurRad="127000" dist="190500" dir="8100000" algn="t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4AAD643-9317-EF0A-3153-61087F274E54}"/>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descr="A close-up of a logo&#10;&#10;Description automatically generated">
            <a:extLst>
              <a:ext uri="{FF2B5EF4-FFF2-40B4-BE49-F238E27FC236}">
                <a16:creationId xmlns:a16="http://schemas.microsoft.com/office/drawing/2014/main" id="{E3C77EA2-299B-AA0F-5D7A-FC15C10BFE26}"/>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3764843" y="2735374"/>
            <a:ext cx="1207591" cy="1206995"/>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74" name="Picture 10" descr="Free vector resume folder concept illustration">
            <a:extLst>
              <a:ext uri="{FF2B5EF4-FFF2-40B4-BE49-F238E27FC236}">
                <a16:creationId xmlns:a16="http://schemas.microsoft.com/office/drawing/2014/main" id="{EB959AE1-8401-3033-9C8B-86F4B7FDA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139" y="1999970"/>
            <a:ext cx="869739" cy="869739"/>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75" name="Picture 4" descr="Free vector personal settings concept illustration">
            <a:extLst>
              <a:ext uri="{FF2B5EF4-FFF2-40B4-BE49-F238E27FC236}">
                <a16:creationId xmlns:a16="http://schemas.microsoft.com/office/drawing/2014/main" id="{0AD76624-35E1-B14A-0FD5-D9FA929973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3020" y="1960273"/>
            <a:ext cx="825702" cy="825702"/>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76" name="Picture 6" descr="Free vector website faq section. user helpdesk, customer support, frequently asked questions. problem solution, quiz game confused man cartoon character.">
            <a:extLst>
              <a:ext uri="{FF2B5EF4-FFF2-40B4-BE49-F238E27FC236}">
                <a16:creationId xmlns:a16="http://schemas.microsoft.com/office/drawing/2014/main" id="{53C9F856-AAD3-0E8C-D603-75BDE97B61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2602" y="4999152"/>
            <a:ext cx="766488" cy="766488"/>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77" name="Picture 8" descr="Free vector text files concept illustration">
            <a:extLst>
              <a:ext uri="{FF2B5EF4-FFF2-40B4-BE49-F238E27FC236}">
                <a16:creationId xmlns:a16="http://schemas.microsoft.com/office/drawing/2014/main" id="{207CE6DF-54CA-8010-7CD6-5F8A493D74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6161" y="1193446"/>
            <a:ext cx="846636" cy="563973"/>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9F1A3053-9537-65B0-711A-EDFD6FAF6E50}"/>
              </a:ext>
            </a:extLst>
          </p:cNvPr>
          <p:cNvPicPr>
            <a:picLocks noChangeAspect="1"/>
          </p:cNvPicPr>
          <p:nvPr/>
        </p:nvPicPr>
        <p:blipFill rotWithShape="1">
          <a:blip r:embed="rId8">
            <a:extLst>
              <a:ext uri="{28A0092B-C50C-407E-A947-70E740481C1C}">
                <a14:useLocalDpi xmlns:a14="http://schemas.microsoft.com/office/drawing/2010/main" val="0"/>
              </a:ext>
            </a:extLst>
          </a:blip>
          <a:srcRect l="2439" t="10888" b="5842"/>
          <a:stretch/>
        </p:blipFill>
        <p:spPr>
          <a:xfrm>
            <a:off x="6637945" y="4073162"/>
            <a:ext cx="803155" cy="738235"/>
          </a:xfrm>
          <a:prstGeom prst="rect">
            <a:avLst/>
          </a:prstGeom>
          <a:effectLst>
            <a:softEdge rad="20263"/>
          </a:effectLst>
        </p:spPr>
      </p:pic>
      <p:pic>
        <p:nvPicPr>
          <p:cNvPr id="83" name="Picture 82">
            <a:extLst>
              <a:ext uri="{FF2B5EF4-FFF2-40B4-BE49-F238E27FC236}">
                <a16:creationId xmlns:a16="http://schemas.microsoft.com/office/drawing/2014/main" id="{1921DDA0-673C-4201-E0B3-B93DC609188B}"/>
              </a:ext>
            </a:extLst>
          </p:cNvPr>
          <p:cNvPicPr>
            <a:picLocks noChangeAspect="1"/>
          </p:cNvPicPr>
          <p:nvPr/>
        </p:nvPicPr>
        <p:blipFill>
          <a:blip r:embed="rId9"/>
          <a:stretch>
            <a:fillRect/>
          </a:stretch>
        </p:blipFill>
        <p:spPr>
          <a:xfrm>
            <a:off x="8355603" y="3942369"/>
            <a:ext cx="2455183" cy="2412475"/>
          </a:xfrm>
          <a:prstGeom prst="rect">
            <a:avLst/>
          </a:prstGeom>
          <a:effectLst>
            <a:outerShdw blurRad="50800" dist="50800" dir="5400000" algn="ctr" rotWithShape="0">
              <a:srgbClr val="000000">
                <a:alpha val="99000"/>
              </a:srgbClr>
            </a:outerShdw>
            <a:reflection blurRad="6350" stA="52000" endA="300" endPos="35000" dir="5400000" sy="-100000" algn="bl" rotWithShape="0"/>
            <a:softEdge rad="277964"/>
          </a:effectLst>
        </p:spPr>
      </p:pic>
      <p:sp>
        <p:nvSpPr>
          <p:cNvPr id="86" name="Text Placeholder 1">
            <a:extLst>
              <a:ext uri="{FF2B5EF4-FFF2-40B4-BE49-F238E27FC236}">
                <a16:creationId xmlns:a16="http://schemas.microsoft.com/office/drawing/2014/main" id="{0483E875-4782-3D76-3EDE-8E75ECE975BC}"/>
              </a:ext>
            </a:extLst>
          </p:cNvPr>
          <p:cNvSpPr txBox="1">
            <a:spLocks/>
          </p:cNvSpPr>
          <p:nvPr/>
        </p:nvSpPr>
        <p:spPr>
          <a:xfrm>
            <a:off x="342957" y="4385090"/>
            <a:ext cx="1278697"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Quick, intuitive answer</a:t>
            </a:r>
            <a:endParaRPr lang="en-US" sz="1200">
              <a:solidFill>
                <a:srgbClr val="FFC000"/>
              </a:solidFill>
            </a:endParaRPr>
          </a:p>
        </p:txBody>
      </p:sp>
      <p:sp>
        <p:nvSpPr>
          <p:cNvPr id="87" name="Text Placeholder 1">
            <a:extLst>
              <a:ext uri="{FF2B5EF4-FFF2-40B4-BE49-F238E27FC236}">
                <a16:creationId xmlns:a16="http://schemas.microsoft.com/office/drawing/2014/main" id="{E8CF00BF-FAFE-7919-40DF-2019FC55580A}"/>
              </a:ext>
            </a:extLst>
          </p:cNvPr>
          <p:cNvSpPr txBox="1">
            <a:spLocks/>
          </p:cNvSpPr>
          <p:nvPr/>
        </p:nvSpPr>
        <p:spPr>
          <a:xfrm>
            <a:off x="503153" y="2190052"/>
            <a:ext cx="1019404"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Personalized Experience</a:t>
            </a:r>
          </a:p>
        </p:txBody>
      </p:sp>
      <p:sp>
        <p:nvSpPr>
          <p:cNvPr id="88" name="Text Placeholder 1">
            <a:extLst>
              <a:ext uri="{FF2B5EF4-FFF2-40B4-BE49-F238E27FC236}">
                <a16:creationId xmlns:a16="http://schemas.microsoft.com/office/drawing/2014/main" id="{88C49531-A604-B90D-5C4F-7398676419F9}"/>
              </a:ext>
            </a:extLst>
          </p:cNvPr>
          <p:cNvSpPr txBox="1">
            <a:spLocks/>
          </p:cNvSpPr>
          <p:nvPr/>
        </p:nvSpPr>
        <p:spPr>
          <a:xfrm>
            <a:off x="2905860" y="5304795"/>
            <a:ext cx="1079984"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Predesigned Questions</a:t>
            </a:r>
          </a:p>
        </p:txBody>
      </p:sp>
      <p:sp>
        <p:nvSpPr>
          <p:cNvPr id="90" name="Text Placeholder 1">
            <a:extLst>
              <a:ext uri="{FF2B5EF4-FFF2-40B4-BE49-F238E27FC236}">
                <a16:creationId xmlns:a16="http://schemas.microsoft.com/office/drawing/2014/main" id="{16DE8DB0-2DA3-08A0-35AA-19639238D994}"/>
              </a:ext>
            </a:extLst>
          </p:cNvPr>
          <p:cNvSpPr txBox="1">
            <a:spLocks/>
          </p:cNvSpPr>
          <p:nvPr/>
        </p:nvSpPr>
        <p:spPr>
          <a:xfrm>
            <a:off x="5208530" y="2434839"/>
            <a:ext cx="1580169"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Domain specific Information</a:t>
            </a:r>
          </a:p>
        </p:txBody>
      </p:sp>
      <p:sp>
        <p:nvSpPr>
          <p:cNvPr id="91" name="Text Placeholder 1">
            <a:extLst>
              <a:ext uri="{FF2B5EF4-FFF2-40B4-BE49-F238E27FC236}">
                <a16:creationId xmlns:a16="http://schemas.microsoft.com/office/drawing/2014/main" id="{4A8A3CAE-AAC1-7F58-84E1-64FBF88C6C66}"/>
              </a:ext>
            </a:extLst>
          </p:cNvPr>
          <p:cNvSpPr txBox="1">
            <a:spLocks/>
          </p:cNvSpPr>
          <p:nvPr/>
        </p:nvSpPr>
        <p:spPr>
          <a:xfrm>
            <a:off x="2579409" y="1233480"/>
            <a:ext cx="1503193" cy="5955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Upload and ask questions on any document</a:t>
            </a:r>
            <a:endParaRPr lang="en-US" sz="1200">
              <a:solidFill>
                <a:srgbClr val="FFC000"/>
              </a:solidFill>
            </a:endParaRPr>
          </a:p>
        </p:txBody>
      </p:sp>
      <p:pic>
        <p:nvPicPr>
          <p:cNvPr id="92" name="Picture 2" descr="Free vector multi-device targeting concept illustration">
            <a:extLst>
              <a:ext uri="{FF2B5EF4-FFF2-40B4-BE49-F238E27FC236}">
                <a16:creationId xmlns:a16="http://schemas.microsoft.com/office/drawing/2014/main" id="{D57CCEF5-E82A-855C-AC97-5CC40B6E30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9956" y="4067541"/>
            <a:ext cx="827672" cy="827672"/>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FFE55AB8-4478-070E-4670-7958D724F490}"/>
              </a:ext>
            </a:extLst>
          </p:cNvPr>
          <p:cNvSpPr txBox="1"/>
          <p:nvPr/>
        </p:nvSpPr>
        <p:spPr>
          <a:xfrm>
            <a:off x="5511304" y="4299439"/>
            <a:ext cx="974619" cy="461665"/>
          </a:xfrm>
          <a:prstGeom prst="rect">
            <a:avLst/>
          </a:prstGeom>
          <a:noFill/>
        </p:spPr>
        <p:txBody>
          <a:bodyPr wrap="square">
            <a:spAutoFit/>
          </a:bodyPr>
          <a:lstStyle/>
          <a:p>
            <a:r>
              <a:rPr lang="en-US" sz="1200">
                <a:solidFill>
                  <a:srgbClr val="FFC000"/>
                </a:solidFill>
              </a:rPr>
              <a:t>Marketplace</a:t>
            </a:r>
          </a:p>
          <a:p>
            <a:r>
              <a:rPr lang="en-US" sz="1200">
                <a:solidFill>
                  <a:srgbClr val="FFC000"/>
                </a:solidFill>
              </a:rPr>
              <a:t>Hosted</a:t>
            </a:r>
          </a:p>
        </p:txBody>
      </p:sp>
      <p:pic>
        <p:nvPicPr>
          <p:cNvPr id="95" name="Picture 94" descr="A close-up of a logo&#10;&#10;Description automatically generated">
            <a:extLst>
              <a:ext uri="{FF2B5EF4-FFF2-40B4-BE49-F238E27FC236}">
                <a16:creationId xmlns:a16="http://schemas.microsoft.com/office/drawing/2014/main" id="{F36241C7-D4CE-792A-76E1-28DDEAF62762}"/>
              </a:ext>
            </a:extLst>
          </p:cNvPr>
          <p:cNvPicPr>
            <a:picLocks noChangeAspect="1"/>
          </p:cNvPicPr>
          <p:nvPr/>
        </p:nvPicPr>
        <p:blipFill rotWithShape="1">
          <a:blip r:embed="rId11">
            <a:alphaModFix amt="66000"/>
            <a:extLst>
              <a:ext uri="{BEBA8EAE-BF5A-486C-A8C5-ECC9F3942E4B}">
                <a14:imgProps xmlns:a14="http://schemas.microsoft.com/office/drawing/2010/main">
                  <a14:imgLayer r:embed="rId12">
                    <a14:imgEffect>
                      <a14:sharpenSoften amount="-46000"/>
                    </a14:imgEffect>
                    <a14:imgEffect>
                      <a14:brightnessContrast bright="-38000"/>
                    </a14:imgEffect>
                  </a14:imgLayer>
                </a14:imgProps>
              </a:ext>
              <a:ext uri="{28A0092B-C50C-407E-A947-70E740481C1C}">
                <a14:useLocalDpi xmlns:a14="http://schemas.microsoft.com/office/drawing/2010/main" val="0"/>
              </a:ext>
            </a:extLst>
          </a:blip>
          <a:srcRect l="55425" t="19643" r="11023" b="20738"/>
          <a:stretch/>
        </p:blipFill>
        <p:spPr>
          <a:xfrm>
            <a:off x="10269796" y="651513"/>
            <a:ext cx="1760351" cy="1759482"/>
          </a:xfrm>
          <a:prstGeom prst="ellipse">
            <a:avLst/>
          </a:prstGeom>
          <a:solidFill>
            <a:schemeClr val="tx1">
              <a:alpha val="60000"/>
            </a:schemeClr>
          </a:solidFill>
          <a:ln w="25400">
            <a:solidFill>
              <a:schemeClr val="bg2"/>
            </a:solidFill>
          </a:ln>
          <a:effectLst>
            <a:outerShdw blurRad="620785" dist="155985" dir="5520000" sx="71000" sy="71000" algn="ctr" rotWithShape="0">
              <a:srgbClr val="50CEF6">
                <a:alpha val="43000"/>
              </a:srgbClr>
            </a:outerShdw>
            <a:reflection blurRad="6350" stA="50000" endA="300" endPos="58000" dir="5400000" sy="-100000" algn="bl" rotWithShape="0"/>
          </a:effectLst>
        </p:spPr>
      </p:pic>
    </p:spTree>
    <p:extLst>
      <p:ext uri="{BB962C8B-B14F-4D97-AF65-F5344CB8AC3E}">
        <p14:creationId xmlns:p14="http://schemas.microsoft.com/office/powerpoint/2010/main" val="118890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par>
                                <p:cTn id="12" presetID="49" presetClass="entr" presetSubtype="0" decel="10000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 calcmode="lin" valueType="num">
                                      <p:cBhvr>
                                        <p:cTn id="16" dur="500" fill="hold"/>
                                        <p:tgtEl>
                                          <p:spTgt spid="7"/>
                                        </p:tgtEl>
                                        <p:attrNameLst>
                                          <p:attrName>style.rotation</p:attrName>
                                        </p:attrNameLst>
                                      </p:cBhvr>
                                      <p:tavLst>
                                        <p:tav tm="0">
                                          <p:val>
                                            <p:fltVal val="360"/>
                                          </p:val>
                                        </p:tav>
                                        <p:tav tm="100000">
                                          <p:val>
                                            <p:fltVal val="0"/>
                                          </p:val>
                                        </p:tav>
                                      </p:tavLst>
                                    </p:anim>
                                    <p:animEffect transition="in" filter="fade">
                                      <p:cBhvr>
                                        <p:cTn id="17" dur="500"/>
                                        <p:tgtEl>
                                          <p:spTgt spid="7"/>
                                        </p:tgtEl>
                                      </p:cBhvr>
                                    </p:animEffect>
                                  </p:childTnLst>
                                </p:cTn>
                              </p:par>
                              <p:par>
                                <p:cTn id="18" presetID="45"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2000"/>
                                        <p:tgtEl>
                                          <p:spTgt spid="56"/>
                                        </p:tgtEl>
                                      </p:cBhvr>
                                    </p:animEffect>
                                    <p:anim calcmode="lin" valueType="num">
                                      <p:cBhvr>
                                        <p:cTn id="21" dur="2000" fill="hold"/>
                                        <p:tgtEl>
                                          <p:spTgt spid="56"/>
                                        </p:tgtEl>
                                        <p:attrNameLst>
                                          <p:attrName>ppt_w</p:attrName>
                                        </p:attrNameLst>
                                      </p:cBhvr>
                                      <p:tavLst>
                                        <p:tav tm="0" fmla="#ppt_w*sin(2.5*pi*$)">
                                          <p:val>
                                            <p:fltVal val="0"/>
                                          </p:val>
                                        </p:tav>
                                        <p:tav tm="100000">
                                          <p:val>
                                            <p:fltVal val="1"/>
                                          </p:val>
                                        </p:tav>
                                      </p:tavLst>
                                    </p:anim>
                                    <p:anim calcmode="lin" valueType="num">
                                      <p:cBhvr>
                                        <p:cTn id="22" dur="2000" fill="hold"/>
                                        <p:tgtEl>
                                          <p:spTgt spid="56"/>
                                        </p:tgtEl>
                                        <p:attrNameLst>
                                          <p:attrName>ppt_h</p:attrName>
                                        </p:attrNameLst>
                                      </p:cBhvr>
                                      <p:tavLst>
                                        <p:tav tm="0">
                                          <p:val>
                                            <p:strVal val="#ppt_h"/>
                                          </p:val>
                                        </p:tav>
                                        <p:tav tm="100000">
                                          <p:val>
                                            <p:strVal val="#ppt_h"/>
                                          </p:val>
                                        </p:tav>
                                      </p:tavLst>
                                    </p:anim>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48"/>
                                        </p:tgtEl>
                                        <p:attrNameLst>
                                          <p:attrName>ppt_y</p:attrName>
                                        </p:attrNameLst>
                                      </p:cBhvr>
                                      <p:tavLst>
                                        <p:tav tm="0">
                                          <p:val>
                                            <p:strVal val="#ppt_y"/>
                                          </p:val>
                                        </p:tav>
                                        <p:tav tm="100000">
                                          <p:val>
                                            <p:strVal val="#ppt_y"/>
                                          </p:val>
                                        </p:tav>
                                      </p:tavLst>
                                    </p:anim>
                                    <p:anim calcmode="lin" valueType="num">
                                      <p:cBhvr>
                                        <p:cTn id="27"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37" presetClass="entr" presetSubtype="0" fill="hold" nodeType="click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900" decel="100000" fill="hold"/>
                                        <p:tgtEl>
                                          <p:spTgt spid="69"/>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900" decel="100000" fill="hold"/>
                                        <p:tgtEl>
                                          <p:spTgt spid="17"/>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44" presetID="37"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anim calcmode="lin" valueType="num">
                                      <p:cBhvr>
                                        <p:cTn id="47" dur="1000" fill="hold"/>
                                        <p:tgtEl>
                                          <p:spTgt spid="30"/>
                                        </p:tgtEl>
                                        <p:attrNameLst>
                                          <p:attrName>ppt_x</p:attrName>
                                        </p:attrNameLst>
                                      </p:cBhvr>
                                      <p:tavLst>
                                        <p:tav tm="0">
                                          <p:val>
                                            <p:strVal val="#ppt_x"/>
                                          </p:val>
                                        </p:tav>
                                        <p:tav tm="100000">
                                          <p:val>
                                            <p:strVal val="#ppt_x"/>
                                          </p:val>
                                        </p:tav>
                                      </p:tavLst>
                                    </p:anim>
                                    <p:anim calcmode="lin" valueType="num">
                                      <p:cBhvr>
                                        <p:cTn id="48" dur="900" decel="100000" fill="hold"/>
                                        <p:tgtEl>
                                          <p:spTgt spid="30"/>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1000"/>
                                        <p:tgtEl>
                                          <p:spTgt spid="59"/>
                                        </p:tgtEl>
                                      </p:cBhvr>
                                    </p:animEffect>
                                    <p:anim calcmode="lin" valueType="num">
                                      <p:cBhvr>
                                        <p:cTn id="53" dur="1000" fill="hold"/>
                                        <p:tgtEl>
                                          <p:spTgt spid="59"/>
                                        </p:tgtEl>
                                        <p:attrNameLst>
                                          <p:attrName>ppt_x</p:attrName>
                                        </p:attrNameLst>
                                      </p:cBhvr>
                                      <p:tavLst>
                                        <p:tav tm="0">
                                          <p:val>
                                            <p:strVal val="#ppt_x"/>
                                          </p:val>
                                        </p:tav>
                                        <p:tav tm="100000">
                                          <p:val>
                                            <p:strVal val="#ppt_x"/>
                                          </p:val>
                                        </p:tav>
                                      </p:tavLst>
                                    </p:anim>
                                    <p:anim calcmode="lin" valueType="num">
                                      <p:cBhvr>
                                        <p:cTn id="54" dur="900" decel="100000" fill="hold"/>
                                        <p:tgtEl>
                                          <p:spTgt spid="59"/>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56" presetID="37"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1000"/>
                                        <p:tgtEl>
                                          <p:spTgt spid="45"/>
                                        </p:tgtEl>
                                      </p:cBhvr>
                                    </p:animEffect>
                                    <p:anim calcmode="lin" valueType="num">
                                      <p:cBhvr>
                                        <p:cTn id="59" dur="1000" fill="hold"/>
                                        <p:tgtEl>
                                          <p:spTgt spid="45"/>
                                        </p:tgtEl>
                                        <p:attrNameLst>
                                          <p:attrName>ppt_x</p:attrName>
                                        </p:attrNameLst>
                                      </p:cBhvr>
                                      <p:tavLst>
                                        <p:tav tm="0">
                                          <p:val>
                                            <p:strVal val="#ppt_x"/>
                                          </p:val>
                                        </p:tav>
                                        <p:tav tm="100000">
                                          <p:val>
                                            <p:strVal val="#ppt_x"/>
                                          </p:val>
                                        </p:tav>
                                      </p:tavLst>
                                    </p:anim>
                                    <p:anim calcmode="lin" valueType="num">
                                      <p:cBhvr>
                                        <p:cTn id="60" dur="900" decel="100000" fill="hold"/>
                                        <p:tgtEl>
                                          <p:spTgt spid="45"/>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62" presetID="37" presetClass="entr" presetSubtype="0"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1000"/>
                                        <p:tgtEl>
                                          <p:spTgt spid="64"/>
                                        </p:tgtEl>
                                      </p:cBhvr>
                                    </p:animEffect>
                                    <p:anim calcmode="lin" valueType="num">
                                      <p:cBhvr>
                                        <p:cTn id="65" dur="1000" fill="hold"/>
                                        <p:tgtEl>
                                          <p:spTgt spid="64"/>
                                        </p:tgtEl>
                                        <p:attrNameLst>
                                          <p:attrName>ppt_x</p:attrName>
                                        </p:attrNameLst>
                                      </p:cBhvr>
                                      <p:tavLst>
                                        <p:tav tm="0">
                                          <p:val>
                                            <p:strVal val="#ppt_x"/>
                                          </p:val>
                                        </p:tav>
                                        <p:tav tm="100000">
                                          <p:val>
                                            <p:strVal val="#ppt_x"/>
                                          </p:val>
                                        </p:tav>
                                      </p:tavLst>
                                    </p:anim>
                                    <p:anim calcmode="lin" valueType="num">
                                      <p:cBhvr>
                                        <p:cTn id="66" dur="900" decel="100000" fill="hold"/>
                                        <p:tgtEl>
                                          <p:spTgt spid="64"/>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5" presetClass="entr" presetSubtype="0" fill="hold" nodeType="clickEffect">
                                  <p:stCondLst>
                                    <p:cond delay="0"/>
                                  </p:stCondLst>
                                  <p:childTnLst>
                                    <p:set>
                                      <p:cBhvr>
                                        <p:cTn id="71" dur="1" fill="hold">
                                          <p:stCondLst>
                                            <p:cond delay="0"/>
                                          </p:stCondLst>
                                        </p:cTn>
                                        <p:tgtEl>
                                          <p:spTgt spid="92"/>
                                        </p:tgtEl>
                                        <p:attrNameLst>
                                          <p:attrName>style.visibility</p:attrName>
                                        </p:attrNameLst>
                                      </p:cBhvr>
                                      <p:to>
                                        <p:strVal val="visible"/>
                                      </p:to>
                                    </p:set>
                                    <p:anim calcmode="lin" valueType="num">
                                      <p:cBhvr>
                                        <p:cTn id="72" dur="500" decel="50000" fill="hold">
                                          <p:stCondLst>
                                            <p:cond delay="0"/>
                                          </p:stCondLst>
                                        </p:cTn>
                                        <p:tgtEl>
                                          <p:spTgt spid="92"/>
                                        </p:tgtEl>
                                        <p:attrNameLst>
                                          <p:attrName>style.rotation</p:attrName>
                                        </p:attrNameLst>
                                      </p:cBhvr>
                                      <p:tavLst>
                                        <p:tav tm="0">
                                          <p:val>
                                            <p:fltVal val="-90"/>
                                          </p:val>
                                        </p:tav>
                                        <p:tav tm="100000">
                                          <p:val>
                                            <p:fltVal val="0"/>
                                          </p:val>
                                        </p:tav>
                                      </p:tavLst>
                                    </p:anim>
                                    <p:anim calcmode="lin" valueType="num">
                                      <p:cBhvr>
                                        <p:cTn id="73" dur="500" decel="50000" fill="hold">
                                          <p:stCondLst>
                                            <p:cond delay="0"/>
                                          </p:stCondLst>
                                        </p:cTn>
                                        <p:tgtEl>
                                          <p:spTgt spid="92"/>
                                        </p:tgtEl>
                                        <p:attrNameLst>
                                          <p:attrName>ppt_w</p:attrName>
                                        </p:attrNameLst>
                                      </p:cBhvr>
                                      <p:tavLst>
                                        <p:tav tm="0">
                                          <p:val>
                                            <p:strVal val="#ppt_w"/>
                                          </p:val>
                                        </p:tav>
                                        <p:tav tm="100000">
                                          <p:val>
                                            <p:strVal val="#ppt_w*.05"/>
                                          </p:val>
                                        </p:tav>
                                      </p:tavLst>
                                    </p:anim>
                                    <p:anim calcmode="lin" valueType="num">
                                      <p:cBhvr>
                                        <p:cTn id="74" dur="500" accel="50000" fill="hold">
                                          <p:stCondLst>
                                            <p:cond delay="500"/>
                                          </p:stCondLst>
                                        </p:cTn>
                                        <p:tgtEl>
                                          <p:spTgt spid="92"/>
                                        </p:tgtEl>
                                        <p:attrNameLst>
                                          <p:attrName>ppt_w</p:attrName>
                                        </p:attrNameLst>
                                      </p:cBhvr>
                                      <p:tavLst>
                                        <p:tav tm="0">
                                          <p:val>
                                            <p:strVal val="#ppt_w*.05"/>
                                          </p:val>
                                        </p:tav>
                                        <p:tav tm="100000">
                                          <p:val>
                                            <p:strVal val="#ppt_w"/>
                                          </p:val>
                                        </p:tav>
                                      </p:tavLst>
                                    </p:anim>
                                    <p:anim calcmode="lin" valueType="num">
                                      <p:cBhvr>
                                        <p:cTn id="75" dur="1000" fill="hold"/>
                                        <p:tgtEl>
                                          <p:spTgt spid="92"/>
                                        </p:tgtEl>
                                        <p:attrNameLst>
                                          <p:attrName>ppt_h</p:attrName>
                                        </p:attrNameLst>
                                      </p:cBhvr>
                                      <p:tavLst>
                                        <p:tav tm="0">
                                          <p:val>
                                            <p:strVal val="#ppt_h"/>
                                          </p:val>
                                        </p:tav>
                                        <p:tav tm="100000">
                                          <p:val>
                                            <p:strVal val="#ppt_h"/>
                                          </p:val>
                                        </p:tav>
                                      </p:tavLst>
                                    </p:anim>
                                    <p:anim calcmode="lin" valueType="num">
                                      <p:cBhvr>
                                        <p:cTn id="76" dur="500" decel="50000" fill="hold">
                                          <p:stCondLst>
                                            <p:cond delay="0"/>
                                          </p:stCondLst>
                                        </p:cTn>
                                        <p:tgtEl>
                                          <p:spTgt spid="92"/>
                                        </p:tgtEl>
                                        <p:attrNameLst>
                                          <p:attrName>ppt_x</p:attrName>
                                        </p:attrNameLst>
                                      </p:cBhvr>
                                      <p:tavLst>
                                        <p:tav tm="0">
                                          <p:val>
                                            <p:strVal val="#ppt_x+.4"/>
                                          </p:val>
                                        </p:tav>
                                        <p:tav tm="100000">
                                          <p:val>
                                            <p:strVal val="#ppt_x"/>
                                          </p:val>
                                        </p:tav>
                                      </p:tavLst>
                                    </p:anim>
                                    <p:anim calcmode="lin" valueType="num">
                                      <p:cBhvr>
                                        <p:cTn id="77" dur="500" decel="50000" fill="hold">
                                          <p:stCondLst>
                                            <p:cond delay="0"/>
                                          </p:stCondLst>
                                        </p:cTn>
                                        <p:tgtEl>
                                          <p:spTgt spid="92"/>
                                        </p:tgtEl>
                                        <p:attrNameLst>
                                          <p:attrName>ppt_y</p:attrName>
                                        </p:attrNameLst>
                                      </p:cBhvr>
                                      <p:tavLst>
                                        <p:tav tm="0">
                                          <p:val>
                                            <p:strVal val="#ppt_y-.2"/>
                                          </p:val>
                                        </p:tav>
                                        <p:tav tm="100000">
                                          <p:val>
                                            <p:strVal val="#ppt_y+.1"/>
                                          </p:val>
                                        </p:tav>
                                      </p:tavLst>
                                    </p:anim>
                                    <p:anim calcmode="lin" valueType="num">
                                      <p:cBhvr>
                                        <p:cTn id="78" dur="500" accel="50000" fill="hold">
                                          <p:stCondLst>
                                            <p:cond delay="500"/>
                                          </p:stCondLst>
                                        </p:cTn>
                                        <p:tgtEl>
                                          <p:spTgt spid="92"/>
                                        </p:tgtEl>
                                        <p:attrNameLst>
                                          <p:attrName>ppt_y</p:attrName>
                                        </p:attrNameLst>
                                      </p:cBhvr>
                                      <p:tavLst>
                                        <p:tav tm="0">
                                          <p:val>
                                            <p:strVal val="#ppt_y+.1"/>
                                          </p:val>
                                        </p:tav>
                                        <p:tav tm="100000">
                                          <p:val>
                                            <p:strVal val="#ppt_y"/>
                                          </p:val>
                                        </p:tav>
                                      </p:tavLst>
                                    </p:anim>
                                    <p:animEffect transition="in" filter="fade">
                                      <p:cBhvr>
                                        <p:cTn id="79" dur="1000" decel="50000">
                                          <p:stCondLst>
                                            <p:cond delay="0"/>
                                          </p:stCondLst>
                                        </p:cTn>
                                        <p:tgtEl>
                                          <p:spTgt spid="92"/>
                                        </p:tgtEl>
                                      </p:cBhvr>
                                    </p:animEffect>
                                  </p:childTnLst>
                                </p:cTn>
                              </p:par>
                              <p:par>
                                <p:cTn id="80" presetID="25" presetClass="entr" presetSubtype="0" fill="hold" nodeType="withEffect">
                                  <p:stCondLst>
                                    <p:cond delay="0"/>
                                  </p:stCondLst>
                                  <p:childTnLst>
                                    <p:set>
                                      <p:cBhvr>
                                        <p:cTn id="81" dur="1" fill="hold">
                                          <p:stCondLst>
                                            <p:cond delay="0"/>
                                          </p:stCondLst>
                                        </p:cTn>
                                        <p:tgtEl>
                                          <p:spTgt spid="75"/>
                                        </p:tgtEl>
                                        <p:attrNameLst>
                                          <p:attrName>style.visibility</p:attrName>
                                        </p:attrNameLst>
                                      </p:cBhvr>
                                      <p:to>
                                        <p:strVal val="visible"/>
                                      </p:to>
                                    </p:set>
                                    <p:anim calcmode="lin" valueType="num">
                                      <p:cBhvr>
                                        <p:cTn id="82" dur="500" decel="50000" fill="hold">
                                          <p:stCondLst>
                                            <p:cond delay="0"/>
                                          </p:stCondLst>
                                        </p:cTn>
                                        <p:tgtEl>
                                          <p:spTgt spid="75"/>
                                        </p:tgtEl>
                                        <p:attrNameLst>
                                          <p:attrName>style.rotation</p:attrName>
                                        </p:attrNameLst>
                                      </p:cBhvr>
                                      <p:tavLst>
                                        <p:tav tm="0">
                                          <p:val>
                                            <p:fltVal val="-90"/>
                                          </p:val>
                                        </p:tav>
                                        <p:tav tm="100000">
                                          <p:val>
                                            <p:fltVal val="0"/>
                                          </p:val>
                                        </p:tav>
                                      </p:tavLst>
                                    </p:anim>
                                    <p:anim calcmode="lin" valueType="num">
                                      <p:cBhvr>
                                        <p:cTn id="83" dur="500" decel="50000" fill="hold">
                                          <p:stCondLst>
                                            <p:cond delay="0"/>
                                          </p:stCondLst>
                                        </p:cTn>
                                        <p:tgtEl>
                                          <p:spTgt spid="75"/>
                                        </p:tgtEl>
                                        <p:attrNameLst>
                                          <p:attrName>ppt_w</p:attrName>
                                        </p:attrNameLst>
                                      </p:cBhvr>
                                      <p:tavLst>
                                        <p:tav tm="0">
                                          <p:val>
                                            <p:strVal val="#ppt_w"/>
                                          </p:val>
                                        </p:tav>
                                        <p:tav tm="100000">
                                          <p:val>
                                            <p:strVal val="#ppt_w*.05"/>
                                          </p:val>
                                        </p:tav>
                                      </p:tavLst>
                                    </p:anim>
                                    <p:anim calcmode="lin" valueType="num">
                                      <p:cBhvr>
                                        <p:cTn id="84" dur="500" accel="50000" fill="hold">
                                          <p:stCondLst>
                                            <p:cond delay="500"/>
                                          </p:stCondLst>
                                        </p:cTn>
                                        <p:tgtEl>
                                          <p:spTgt spid="75"/>
                                        </p:tgtEl>
                                        <p:attrNameLst>
                                          <p:attrName>ppt_w</p:attrName>
                                        </p:attrNameLst>
                                      </p:cBhvr>
                                      <p:tavLst>
                                        <p:tav tm="0">
                                          <p:val>
                                            <p:strVal val="#ppt_w*.05"/>
                                          </p:val>
                                        </p:tav>
                                        <p:tav tm="100000">
                                          <p:val>
                                            <p:strVal val="#ppt_w"/>
                                          </p:val>
                                        </p:tav>
                                      </p:tavLst>
                                    </p:anim>
                                    <p:anim calcmode="lin" valueType="num">
                                      <p:cBhvr>
                                        <p:cTn id="85" dur="1000" fill="hold"/>
                                        <p:tgtEl>
                                          <p:spTgt spid="75"/>
                                        </p:tgtEl>
                                        <p:attrNameLst>
                                          <p:attrName>ppt_h</p:attrName>
                                        </p:attrNameLst>
                                      </p:cBhvr>
                                      <p:tavLst>
                                        <p:tav tm="0">
                                          <p:val>
                                            <p:strVal val="#ppt_h"/>
                                          </p:val>
                                        </p:tav>
                                        <p:tav tm="100000">
                                          <p:val>
                                            <p:strVal val="#ppt_h"/>
                                          </p:val>
                                        </p:tav>
                                      </p:tavLst>
                                    </p:anim>
                                    <p:anim calcmode="lin" valueType="num">
                                      <p:cBhvr>
                                        <p:cTn id="86" dur="500" decel="50000" fill="hold">
                                          <p:stCondLst>
                                            <p:cond delay="0"/>
                                          </p:stCondLst>
                                        </p:cTn>
                                        <p:tgtEl>
                                          <p:spTgt spid="75"/>
                                        </p:tgtEl>
                                        <p:attrNameLst>
                                          <p:attrName>ppt_x</p:attrName>
                                        </p:attrNameLst>
                                      </p:cBhvr>
                                      <p:tavLst>
                                        <p:tav tm="0">
                                          <p:val>
                                            <p:strVal val="#ppt_x+.4"/>
                                          </p:val>
                                        </p:tav>
                                        <p:tav tm="100000">
                                          <p:val>
                                            <p:strVal val="#ppt_x"/>
                                          </p:val>
                                        </p:tav>
                                      </p:tavLst>
                                    </p:anim>
                                    <p:anim calcmode="lin" valueType="num">
                                      <p:cBhvr>
                                        <p:cTn id="87" dur="500" decel="50000" fill="hold">
                                          <p:stCondLst>
                                            <p:cond delay="0"/>
                                          </p:stCondLst>
                                        </p:cTn>
                                        <p:tgtEl>
                                          <p:spTgt spid="75"/>
                                        </p:tgtEl>
                                        <p:attrNameLst>
                                          <p:attrName>ppt_y</p:attrName>
                                        </p:attrNameLst>
                                      </p:cBhvr>
                                      <p:tavLst>
                                        <p:tav tm="0">
                                          <p:val>
                                            <p:strVal val="#ppt_y-.2"/>
                                          </p:val>
                                        </p:tav>
                                        <p:tav tm="100000">
                                          <p:val>
                                            <p:strVal val="#ppt_y+.1"/>
                                          </p:val>
                                        </p:tav>
                                      </p:tavLst>
                                    </p:anim>
                                    <p:anim calcmode="lin" valueType="num">
                                      <p:cBhvr>
                                        <p:cTn id="88" dur="500" accel="50000" fill="hold">
                                          <p:stCondLst>
                                            <p:cond delay="500"/>
                                          </p:stCondLst>
                                        </p:cTn>
                                        <p:tgtEl>
                                          <p:spTgt spid="75"/>
                                        </p:tgtEl>
                                        <p:attrNameLst>
                                          <p:attrName>ppt_y</p:attrName>
                                        </p:attrNameLst>
                                      </p:cBhvr>
                                      <p:tavLst>
                                        <p:tav tm="0">
                                          <p:val>
                                            <p:strVal val="#ppt_y+.1"/>
                                          </p:val>
                                        </p:tav>
                                        <p:tav tm="100000">
                                          <p:val>
                                            <p:strVal val="#ppt_y"/>
                                          </p:val>
                                        </p:tav>
                                      </p:tavLst>
                                    </p:anim>
                                    <p:animEffect transition="in" filter="fade">
                                      <p:cBhvr>
                                        <p:cTn id="89" dur="1000" decel="50000">
                                          <p:stCondLst>
                                            <p:cond delay="0"/>
                                          </p:stCondLst>
                                        </p:cTn>
                                        <p:tgtEl>
                                          <p:spTgt spid="75"/>
                                        </p:tgtEl>
                                      </p:cBhvr>
                                    </p:animEffect>
                                  </p:childTnLst>
                                </p:cTn>
                              </p:par>
                              <p:par>
                                <p:cTn id="90" presetID="25" presetClass="entr" presetSubtype="0" fill="hold" nodeType="withEffect">
                                  <p:stCondLst>
                                    <p:cond delay="0"/>
                                  </p:stCondLst>
                                  <p:childTnLst>
                                    <p:set>
                                      <p:cBhvr>
                                        <p:cTn id="91" dur="1" fill="hold">
                                          <p:stCondLst>
                                            <p:cond delay="0"/>
                                          </p:stCondLst>
                                        </p:cTn>
                                        <p:tgtEl>
                                          <p:spTgt spid="77"/>
                                        </p:tgtEl>
                                        <p:attrNameLst>
                                          <p:attrName>style.visibility</p:attrName>
                                        </p:attrNameLst>
                                      </p:cBhvr>
                                      <p:to>
                                        <p:strVal val="visible"/>
                                      </p:to>
                                    </p:set>
                                    <p:anim calcmode="lin" valueType="num">
                                      <p:cBhvr>
                                        <p:cTn id="92" dur="500" decel="50000" fill="hold">
                                          <p:stCondLst>
                                            <p:cond delay="0"/>
                                          </p:stCondLst>
                                        </p:cTn>
                                        <p:tgtEl>
                                          <p:spTgt spid="77"/>
                                        </p:tgtEl>
                                        <p:attrNameLst>
                                          <p:attrName>style.rotation</p:attrName>
                                        </p:attrNameLst>
                                      </p:cBhvr>
                                      <p:tavLst>
                                        <p:tav tm="0">
                                          <p:val>
                                            <p:fltVal val="-90"/>
                                          </p:val>
                                        </p:tav>
                                        <p:tav tm="100000">
                                          <p:val>
                                            <p:fltVal val="0"/>
                                          </p:val>
                                        </p:tav>
                                      </p:tavLst>
                                    </p:anim>
                                    <p:anim calcmode="lin" valueType="num">
                                      <p:cBhvr>
                                        <p:cTn id="93" dur="500" decel="50000" fill="hold">
                                          <p:stCondLst>
                                            <p:cond delay="0"/>
                                          </p:stCondLst>
                                        </p:cTn>
                                        <p:tgtEl>
                                          <p:spTgt spid="77"/>
                                        </p:tgtEl>
                                        <p:attrNameLst>
                                          <p:attrName>ppt_w</p:attrName>
                                        </p:attrNameLst>
                                      </p:cBhvr>
                                      <p:tavLst>
                                        <p:tav tm="0">
                                          <p:val>
                                            <p:strVal val="#ppt_w"/>
                                          </p:val>
                                        </p:tav>
                                        <p:tav tm="100000">
                                          <p:val>
                                            <p:strVal val="#ppt_w*.05"/>
                                          </p:val>
                                        </p:tav>
                                      </p:tavLst>
                                    </p:anim>
                                    <p:anim calcmode="lin" valueType="num">
                                      <p:cBhvr>
                                        <p:cTn id="94" dur="500" accel="50000" fill="hold">
                                          <p:stCondLst>
                                            <p:cond delay="500"/>
                                          </p:stCondLst>
                                        </p:cTn>
                                        <p:tgtEl>
                                          <p:spTgt spid="77"/>
                                        </p:tgtEl>
                                        <p:attrNameLst>
                                          <p:attrName>ppt_w</p:attrName>
                                        </p:attrNameLst>
                                      </p:cBhvr>
                                      <p:tavLst>
                                        <p:tav tm="0">
                                          <p:val>
                                            <p:strVal val="#ppt_w*.05"/>
                                          </p:val>
                                        </p:tav>
                                        <p:tav tm="100000">
                                          <p:val>
                                            <p:strVal val="#ppt_w"/>
                                          </p:val>
                                        </p:tav>
                                      </p:tavLst>
                                    </p:anim>
                                    <p:anim calcmode="lin" valueType="num">
                                      <p:cBhvr>
                                        <p:cTn id="95" dur="1000" fill="hold"/>
                                        <p:tgtEl>
                                          <p:spTgt spid="77"/>
                                        </p:tgtEl>
                                        <p:attrNameLst>
                                          <p:attrName>ppt_h</p:attrName>
                                        </p:attrNameLst>
                                      </p:cBhvr>
                                      <p:tavLst>
                                        <p:tav tm="0">
                                          <p:val>
                                            <p:strVal val="#ppt_h"/>
                                          </p:val>
                                        </p:tav>
                                        <p:tav tm="100000">
                                          <p:val>
                                            <p:strVal val="#ppt_h"/>
                                          </p:val>
                                        </p:tav>
                                      </p:tavLst>
                                    </p:anim>
                                    <p:anim calcmode="lin" valueType="num">
                                      <p:cBhvr>
                                        <p:cTn id="96" dur="500" decel="50000" fill="hold">
                                          <p:stCondLst>
                                            <p:cond delay="0"/>
                                          </p:stCondLst>
                                        </p:cTn>
                                        <p:tgtEl>
                                          <p:spTgt spid="77"/>
                                        </p:tgtEl>
                                        <p:attrNameLst>
                                          <p:attrName>ppt_x</p:attrName>
                                        </p:attrNameLst>
                                      </p:cBhvr>
                                      <p:tavLst>
                                        <p:tav tm="0">
                                          <p:val>
                                            <p:strVal val="#ppt_x+.4"/>
                                          </p:val>
                                        </p:tav>
                                        <p:tav tm="100000">
                                          <p:val>
                                            <p:strVal val="#ppt_x"/>
                                          </p:val>
                                        </p:tav>
                                      </p:tavLst>
                                    </p:anim>
                                    <p:anim calcmode="lin" valueType="num">
                                      <p:cBhvr>
                                        <p:cTn id="97" dur="500" decel="50000" fill="hold">
                                          <p:stCondLst>
                                            <p:cond delay="0"/>
                                          </p:stCondLst>
                                        </p:cTn>
                                        <p:tgtEl>
                                          <p:spTgt spid="77"/>
                                        </p:tgtEl>
                                        <p:attrNameLst>
                                          <p:attrName>ppt_y</p:attrName>
                                        </p:attrNameLst>
                                      </p:cBhvr>
                                      <p:tavLst>
                                        <p:tav tm="0">
                                          <p:val>
                                            <p:strVal val="#ppt_y-.2"/>
                                          </p:val>
                                        </p:tav>
                                        <p:tav tm="100000">
                                          <p:val>
                                            <p:strVal val="#ppt_y+.1"/>
                                          </p:val>
                                        </p:tav>
                                      </p:tavLst>
                                    </p:anim>
                                    <p:anim calcmode="lin" valueType="num">
                                      <p:cBhvr>
                                        <p:cTn id="98" dur="500" accel="50000" fill="hold">
                                          <p:stCondLst>
                                            <p:cond delay="500"/>
                                          </p:stCondLst>
                                        </p:cTn>
                                        <p:tgtEl>
                                          <p:spTgt spid="77"/>
                                        </p:tgtEl>
                                        <p:attrNameLst>
                                          <p:attrName>ppt_y</p:attrName>
                                        </p:attrNameLst>
                                      </p:cBhvr>
                                      <p:tavLst>
                                        <p:tav tm="0">
                                          <p:val>
                                            <p:strVal val="#ppt_y+.1"/>
                                          </p:val>
                                        </p:tav>
                                        <p:tav tm="100000">
                                          <p:val>
                                            <p:strVal val="#ppt_y"/>
                                          </p:val>
                                        </p:tav>
                                      </p:tavLst>
                                    </p:anim>
                                    <p:animEffect transition="in" filter="fade">
                                      <p:cBhvr>
                                        <p:cTn id="99" dur="1000" decel="50000">
                                          <p:stCondLst>
                                            <p:cond delay="0"/>
                                          </p:stCondLst>
                                        </p:cTn>
                                        <p:tgtEl>
                                          <p:spTgt spid="77"/>
                                        </p:tgtEl>
                                      </p:cBhvr>
                                    </p:animEffect>
                                  </p:childTnLst>
                                </p:cTn>
                              </p:par>
                              <p:par>
                                <p:cTn id="100" presetID="25" presetClass="entr" presetSubtype="0" fill="hold" nodeType="withEffect">
                                  <p:stCondLst>
                                    <p:cond delay="0"/>
                                  </p:stCondLst>
                                  <p:childTnLst>
                                    <p:set>
                                      <p:cBhvr>
                                        <p:cTn id="101" dur="1" fill="hold">
                                          <p:stCondLst>
                                            <p:cond delay="0"/>
                                          </p:stCondLst>
                                        </p:cTn>
                                        <p:tgtEl>
                                          <p:spTgt spid="74"/>
                                        </p:tgtEl>
                                        <p:attrNameLst>
                                          <p:attrName>style.visibility</p:attrName>
                                        </p:attrNameLst>
                                      </p:cBhvr>
                                      <p:to>
                                        <p:strVal val="visible"/>
                                      </p:to>
                                    </p:set>
                                    <p:anim calcmode="lin" valueType="num">
                                      <p:cBhvr>
                                        <p:cTn id="102" dur="500" decel="50000" fill="hold">
                                          <p:stCondLst>
                                            <p:cond delay="0"/>
                                          </p:stCondLst>
                                        </p:cTn>
                                        <p:tgtEl>
                                          <p:spTgt spid="74"/>
                                        </p:tgtEl>
                                        <p:attrNameLst>
                                          <p:attrName>style.rotation</p:attrName>
                                        </p:attrNameLst>
                                      </p:cBhvr>
                                      <p:tavLst>
                                        <p:tav tm="0">
                                          <p:val>
                                            <p:fltVal val="-90"/>
                                          </p:val>
                                        </p:tav>
                                        <p:tav tm="100000">
                                          <p:val>
                                            <p:fltVal val="0"/>
                                          </p:val>
                                        </p:tav>
                                      </p:tavLst>
                                    </p:anim>
                                    <p:anim calcmode="lin" valueType="num">
                                      <p:cBhvr>
                                        <p:cTn id="103" dur="500" decel="50000" fill="hold">
                                          <p:stCondLst>
                                            <p:cond delay="0"/>
                                          </p:stCondLst>
                                        </p:cTn>
                                        <p:tgtEl>
                                          <p:spTgt spid="74"/>
                                        </p:tgtEl>
                                        <p:attrNameLst>
                                          <p:attrName>ppt_w</p:attrName>
                                        </p:attrNameLst>
                                      </p:cBhvr>
                                      <p:tavLst>
                                        <p:tav tm="0">
                                          <p:val>
                                            <p:strVal val="#ppt_w"/>
                                          </p:val>
                                        </p:tav>
                                        <p:tav tm="100000">
                                          <p:val>
                                            <p:strVal val="#ppt_w*.05"/>
                                          </p:val>
                                        </p:tav>
                                      </p:tavLst>
                                    </p:anim>
                                    <p:anim calcmode="lin" valueType="num">
                                      <p:cBhvr>
                                        <p:cTn id="104" dur="500" accel="50000" fill="hold">
                                          <p:stCondLst>
                                            <p:cond delay="500"/>
                                          </p:stCondLst>
                                        </p:cTn>
                                        <p:tgtEl>
                                          <p:spTgt spid="74"/>
                                        </p:tgtEl>
                                        <p:attrNameLst>
                                          <p:attrName>ppt_w</p:attrName>
                                        </p:attrNameLst>
                                      </p:cBhvr>
                                      <p:tavLst>
                                        <p:tav tm="0">
                                          <p:val>
                                            <p:strVal val="#ppt_w*.05"/>
                                          </p:val>
                                        </p:tav>
                                        <p:tav tm="100000">
                                          <p:val>
                                            <p:strVal val="#ppt_w"/>
                                          </p:val>
                                        </p:tav>
                                      </p:tavLst>
                                    </p:anim>
                                    <p:anim calcmode="lin" valueType="num">
                                      <p:cBhvr>
                                        <p:cTn id="105" dur="1000" fill="hold"/>
                                        <p:tgtEl>
                                          <p:spTgt spid="74"/>
                                        </p:tgtEl>
                                        <p:attrNameLst>
                                          <p:attrName>ppt_h</p:attrName>
                                        </p:attrNameLst>
                                      </p:cBhvr>
                                      <p:tavLst>
                                        <p:tav tm="0">
                                          <p:val>
                                            <p:strVal val="#ppt_h"/>
                                          </p:val>
                                        </p:tav>
                                        <p:tav tm="100000">
                                          <p:val>
                                            <p:strVal val="#ppt_h"/>
                                          </p:val>
                                        </p:tav>
                                      </p:tavLst>
                                    </p:anim>
                                    <p:anim calcmode="lin" valueType="num">
                                      <p:cBhvr>
                                        <p:cTn id="106" dur="500" decel="50000" fill="hold">
                                          <p:stCondLst>
                                            <p:cond delay="0"/>
                                          </p:stCondLst>
                                        </p:cTn>
                                        <p:tgtEl>
                                          <p:spTgt spid="74"/>
                                        </p:tgtEl>
                                        <p:attrNameLst>
                                          <p:attrName>ppt_x</p:attrName>
                                        </p:attrNameLst>
                                      </p:cBhvr>
                                      <p:tavLst>
                                        <p:tav tm="0">
                                          <p:val>
                                            <p:strVal val="#ppt_x+.4"/>
                                          </p:val>
                                        </p:tav>
                                        <p:tav tm="100000">
                                          <p:val>
                                            <p:strVal val="#ppt_x"/>
                                          </p:val>
                                        </p:tav>
                                      </p:tavLst>
                                    </p:anim>
                                    <p:anim calcmode="lin" valueType="num">
                                      <p:cBhvr>
                                        <p:cTn id="107" dur="500" decel="50000" fill="hold">
                                          <p:stCondLst>
                                            <p:cond delay="0"/>
                                          </p:stCondLst>
                                        </p:cTn>
                                        <p:tgtEl>
                                          <p:spTgt spid="74"/>
                                        </p:tgtEl>
                                        <p:attrNameLst>
                                          <p:attrName>ppt_y</p:attrName>
                                        </p:attrNameLst>
                                      </p:cBhvr>
                                      <p:tavLst>
                                        <p:tav tm="0">
                                          <p:val>
                                            <p:strVal val="#ppt_y-.2"/>
                                          </p:val>
                                        </p:tav>
                                        <p:tav tm="100000">
                                          <p:val>
                                            <p:strVal val="#ppt_y+.1"/>
                                          </p:val>
                                        </p:tav>
                                      </p:tavLst>
                                    </p:anim>
                                    <p:anim calcmode="lin" valueType="num">
                                      <p:cBhvr>
                                        <p:cTn id="108" dur="500" accel="50000" fill="hold">
                                          <p:stCondLst>
                                            <p:cond delay="500"/>
                                          </p:stCondLst>
                                        </p:cTn>
                                        <p:tgtEl>
                                          <p:spTgt spid="74"/>
                                        </p:tgtEl>
                                        <p:attrNameLst>
                                          <p:attrName>ppt_y</p:attrName>
                                        </p:attrNameLst>
                                      </p:cBhvr>
                                      <p:tavLst>
                                        <p:tav tm="0">
                                          <p:val>
                                            <p:strVal val="#ppt_y+.1"/>
                                          </p:val>
                                        </p:tav>
                                        <p:tav tm="100000">
                                          <p:val>
                                            <p:strVal val="#ppt_y"/>
                                          </p:val>
                                        </p:tav>
                                      </p:tavLst>
                                    </p:anim>
                                    <p:animEffect transition="in" filter="fade">
                                      <p:cBhvr>
                                        <p:cTn id="109" dur="1000" decel="50000">
                                          <p:stCondLst>
                                            <p:cond delay="0"/>
                                          </p:stCondLst>
                                        </p:cTn>
                                        <p:tgtEl>
                                          <p:spTgt spid="74"/>
                                        </p:tgtEl>
                                      </p:cBhvr>
                                    </p:animEffect>
                                  </p:childTnLst>
                                </p:cTn>
                              </p:par>
                              <p:par>
                                <p:cTn id="110" presetID="25" presetClass="entr" presetSubtype="0" fill="hold" nodeType="withEffect">
                                  <p:stCondLst>
                                    <p:cond delay="0"/>
                                  </p:stCondLst>
                                  <p:childTnLst>
                                    <p:set>
                                      <p:cBhvr>
                                        <p:cTn id="111" dur="1" fill="hold">
                                          <p:stCondLst>
                                            <p:cond delay="0"/>
                                          </p:stCondLst>
                                        </p:cTn>
                                        <p:tgtEl>
                                          <p:spTgt spid="82"/>
                                        </p:tgtEl>
                                        <p:attrNameLst>
                                          <p:attrName>style.visibility</p:attrName>
                                        </p:attrNameLst>
                                      </p:cBhvr>
                                      <p:to>
                                        <p:strVal val="visible"/>
                                      </p:to>
                                    </p:set>
                                    <p:anim calcmode="lin" valueType="num">
                                      <p:cBhvr>
                                        <p:cTn id="112" dur="500" decel="50000" fill="hold">
                                          <p:stCondLst>
                                            <p:cond delay="0"/>
                                          </p:stCondLst>
                                        </p:cTn>
                                        <p:tgtEl>
                                          <p:spTgt spid="82"/>
                                        </p:tgtEl>
                                        <p:attrNameLst>
                                          <p:attrName>style.rotation</p:attrName>
                                        </p:attrNameLst>
                                      </p:cBhvr>
                                      <p:tavLst>
                                        <p:tav tm="0">
                                          <p:val>
                                            <p:fltVal val="-90"/>
                                          </p:val>
                                        </p:tav>
                                        <p:tav tm="100000">
                                          <p:val>
                                            <p:fltVal val="0"/>
                                          </p:val>
                                        </p:tav>
                                      </p:tavLst>
                                    </p:anim>
                                    <p:anim calcmode="lin" valueType="num">
                                      <p:cBhvr>
                                        <p:cTn id="113" dur="500" decel="50000" fill="hold">
                                          <p:stCondLst>
                                            <p:cond delay="0"/>
                                          </p:stCondLst>
                                        </p:cTn>
                                        <p:tgtEl>
                                          <p:spTgt spid="82"/>
                                        </p:tgtEl>
                                        <p:attrNameLst>
                                          <p:attrName>ppt_w</p:attrName>
                                        </p:attrNameLst>
                                      </p:cBhvr>
                                      <p:tavLst>
                                        <p:tav tm="0">
                                          <p:val>
                                            <p:strVal val="#ppt_w"/>
                                          </p:val>
                                        </p:tav>
                                        <p:tav tm="100000">
                                          <p:val>
                                            <p:strVal val="#ppt_w*.05"/>
                                          </p:val>
                                        </p:tav>
                                      </p:tavLst>
                                    </p:anim>
                                    <p:anim calcmode="lin" valueType="num">
                                      <p:cBhvr>
                                        <p:cTn id="114" dur="500" accel="50000" fill="hold">
                                          <p:stCondLst>
                                            <p:cond delay="500"/>
                                          </p:stCondLst>
                                        </p:cTn>
                                        <p:tgtEl>
                                          <p:spTgt spid="82"/>
                                        </p:tgtEl>
                                        <p:attrNameLst>
                                          <p:attrName>ppt_w</p:attrName>
                                        </p:attrNameLst>
                                      </p:cBhvr>
                                      <p:tavLst>
                                        <p:tav tm="0">
                                          <p:val>
                                            <p:strVal val="#ppt_w*.05"/>
                                          </p:val>
                                        </p:tav>
                                        <p:tav tm="100000">
                                          <p:val>
                                            <p:strVal val="#ppt_w"/>
                                          </p:val>
                                        </p:tav>
                                      </p:tavLst>
                                    </p:anim>
                                    <p:anim calcmode="lin" valueType="num">
                                      <p:cBhvr>
                                        <p:cTn id="115" dur="1000" fill="hold"/>
                                        <p:tgtEl>
                                          <p:spTgt spid="82"/>
                                        </p:tgtEl>
                                        <p:attrNameLst>
                                          <p:attrName>ppt_h</p:attrName>
                                        </p:attrNameLst>
                                      </p:cBhvr>
                                      <p:tavLst>
                                        <p:tav tm="0">
                                          <p:val>
                                            <p:strVal val="#ppt_h"/>
                                          </p:val>
                                        </p:tav>
                                        <p:tav tm="100000">
                                          <p:val>
                                            <p:strVal val="#ppt_h"/>
                                          </p:val>
                                        </p:tav>
                                      </p:tavLst>
                                    </p:anim>
                                    <p:anim calcmode="lin" valueType="num">
                                      <p:cBhvr>
                                        <p:cTn id="116" dur="500" decel="50000" fill="hold">
                                          <p:stCondLst>
                                            <p:cond delay="0"/>
                                          </p:stCondLst>
                                        </p:cTn>
                                        <p:tgtEl>
                                          <p:spTgt spid="82"/>
                                        </p:tgtEl>
                                        <p:attrNameLst>
                                          <p:attrName>ppt_x</p:attrName>
                                        </p:attrNameLst>
                                      </p:cBhvr>
                                      <p:tavLst>
                                        <p:tav tm="0">
                                          <p:val>
                                            <p:strVal val="#ppt_x+.4"/>
                                          </p:val>
                                        </p:tav>
                                        <p:tav tm="100000">
                                          <p:val>
                                            <p:strVal val="#ppt_x"/>
                                          </p:val>
                                        </p:tav>
                                      </p:tavLst>
                                    </p:anim>
                                    <p:anim calcmode="lin" valueType="num">
                                      <p:cBhvr>
                                        <p:cTn id="117" dur="500" decel="50000" fill="hold">
                                          <p:stCondLst>
                                            <p:cond delay="0"/>
                                          </p:stCondLst>
                                        </p:cTn>
                                        <p:tgtEl>
                                          <p:spTgt spid="82"/>
                                        </p:tgtEl>
                                        <p:attrNameLst>
                                          <p:attrName>ppt_y</p:attrName>
                                        </p:attrNameLst>
                                      </p:cBhvr>
                                      <p:tavLst>
                                        <p:tav tm="0">
                                          <p:val>
                                            <p:strVal val="#ppt_y-.2"/>
                                          </p:val>
                                        </p:tav>
                                        <p:tav tm="100000">
                                          <p:val>
                                            <p:strVal val="#ppt_y+.1"/>
                                          </p:val>
                                        </p:tav>
                                      </p:tavLst>
                                    </p:anim>
                                    <p:anim calcmode="lin" valueType="num">
                                      <p:cBhvr>
                                        <p:cTn id="118" dur="500" accel="50000" fill="hold">
                                          <p:stCondLst>
                                            <p:cond delay="500"/>
                                          </p:stCondLst>
                                        </p:cTn>
                                        <p:tgtEl>
                                          <p:spTgt spid="82"/>
                                        </p:tgtEl>
                                        <p:attrNameLst>
                                          <p:attrName>ppt_y</p:attrName>
                                        </p:attrNameLst>
                                      </p:cBhvr>
                                      <p:tavLst>
                                        <p:tav tm="0">
                                          <p:val>
                                            <p:strVal val="#ppt_y+.1"/>
                                          </p:val>
                                        </p:tav>
                                        <p:tav tm="100000">
                                          <p:val>
                                            <p:strVal val="#ppt_y"/>
                                          </p:val>
                                        </p:tav>
                                      </p:tavLst>
                                    </p:anim>
                                    <p:animEffect transition="in" filter="fade">
                                      <p:cBhvr>
                                        <p:cTn id="119" dur="1000" decel="50000">
                                          <p:stCondLst>
                                            <p:cond delay="0"/>
                                          </p:stCondLst>
                                        </p:cTn>
                                        <p:tgtEl>
                                          <p:spTgt spid="82"/>
                                        </p:tgtEl>
                                      </p:cBhvr>
                                    </p:animEffect>
                                  </p:childTnLst>
                                </p:cTn>
                              </p:par>
                              <p:par>
                                <p:cTn id="120" presetID="25" presetClass="entr" presetSubtype="0" fill="hold" nodeType="withEffect">
                                  <p:stCondLst>
                                    <p:cond delay="0"/>
                                  </p:stCondLst>
                                  <p:childTnLst>
                                    <p:set>
                                      <p:cBhvr>
                                        <p:cTn id="121" dur="1" fill="hold">
                                          <p:stCondLst>
                                            <p:cond delay="0"/>
                                          </p:stCondLst>
                                        </p:cTn>
                                        <p:tgtEl>
                                          <p:spTgt spid="76"/>
                                        </p:tgtEl>
                                        <p:attrNameLst>
                                          <p:attrName>style.visibility</p:attrName>
                                        </p:attrNameLst>
                                      </p:cBhvr>
                                      <p:to>
                                        <p:strVal val="visible"/>
                                      </p:to>
                                    </p:set>
                                    <p:anim calcmode="lin" valueType="num">
                                      <p:cBhvr>
                                        <p:cTn id="122" dur="500" decel="50000" fill="hold">
                                          <p:stCondLst>
                                            <p:cond delay="0"/>
                                          </p:stCondLst>
                                        </p:cTn>
                                        <p:tgtEl>
                                          <p:spTgt spid="76"/>
                                        </p:tgtEl>
                                        <p:attrNameLst>
                                          <p:attrName>style.rotation</p:attrName>
                                        </p:attrNameLst>
                                      </p:cBhvr>
                                      <p:tavLst>
                                        <p:tav tm="0">
                                          <p:val>
                                            <p:fltVal val="-90"/>
                                          </p:val>
                                        </p:tav>
                                        <p:tav tm="100000">
                                          <p:val>
                                            <p:fltVal val="0"/>
                                          </p:val>
                                        </p:tav>
                                      </p:tavLst>
                                    </p:anim>
                                    <p:anim calcmode="lin" valueType="num">
                                      <p:cBhvr>
                                        <p:cTn id="123" dur="500" decel="50000" fill="hold">
                                          <p:stCondLst>
                                            <p:cond delay="0"/>
                                          </p:stCondLst>
                                        </p:cTn>
                                        <p:tgtEl>
                                          <p:spTgt spid="76"/>
                                        </p:tgtEl>
                                        <p:attrNameLst>
                                          <p:attrName>ppt_w</p:attrName>
                                        </p:attrNameLst>
                                      </p:cBhvr>
                                      <p:tavLst>
                                        <p:tav tm="0">
                                          <p:val>
                                            <p:strVal val="#ppt_w"/>
                                          </p:val>
                                        </p:tav>
                                        <p:tav tm="100000">
                                          <p:val>
                                            <p:strVal val="#ppt_w*.05"/>
                                          </p:val>
                                        </p:tav>
                                      </p:tavLst>
                                    </p:anim>
                                    <p:anim calcmode="lin" valueType="num">
                                      <p:cBhvr>
                                        <p:cTn id="124" dur="500" accel="50000" fill="hold">
                                          <p:stCondLst>
                                            <p:cond delay="500"/>
                                          </p:stCondLst>
                                        </p:cTn>
                                        <p:tgtEl>
                                          <p:spTgt spid="76"/>
                                        </p:tgtEl>
                                        <p:attrNameLst>
                                          <p:attrName>ppt_w</p:attrName>
                                        </p:attrNameLst>
                                      </p:cBhvr>
                                      <p:tavLst>
                                        <p:tav tm="0">
                                          <p:val>
                                            <p:strVal val="#ppt_w*.05"/>
                                          </p:val>
                                        </p:tav>
                                        <p:tav tm="100000">
                                          <p:val>
                                            <p:strVal val="#ppt_w"/>
                                          </p:val>
                                        </p:tav>
                                      </p:tavLst>
                                    </p:anim>
                                    <p:anim calcmode="lin" valueType="num">
                                      <p:cBhvr>
                                        <p:cTn id="125" dur="1000" fill="hold"/>
                                        <p:tgtEl>
                                          <p:spTgt spid="76"/>
                                        </p:tgtEl>
                                        <p:attrNameLst>
                                          <p:attrName>ppt_h</p:attrName>
                                        </p:attrNameLst>
                                      </p:cBhvr>
                                      <p:tavLst>
                                        <p:tav tm="0">
                                          <p:val>
                                            <p:strVal val="#ppt_h"/>
                                          </p:val>
                                        </p:tav>
                                        <p:tav tm="100000">
                                          <p:val>
                                            <p:strVal val="#ppt_h"/>
                                          </p:val>
                                        </p:tav>
                                      </p:tavLst>
                                    </p:anim>
                                    <p:anim calcmode="lin" valueType="num">
                                      <p:cBhvr>
                                        <p:cTn id="126" dur="500" decel="50000" fill="hold">
                                          <p:stCondLst>
                                            <p:cond delay="0"/>
                                          </p:stCondLst>
                                        </p:cTn>
                                        <p:tgtEl>
                                          <p:spTgt spid="76"/>
                                        </p:tgtEl>
                                        <p:attrNameLst>
                                          <p:attrName>ppt_x</p:attrName>
                                        </p:attrNameLst>
                                      </p:cBhvr>
                                      <p:tavLst>
                                        <p:tav tm="0">
                                          <p:val>
                                            <p:strVal val="#ppt_x+.4"/>
                                          </p:val>
                                        </p:tav>
                                        <p:tav tm="100000">
                                          <p:val>
                                            <p:strVal val="#ppt_x"/>
                                          </p:val>
                                        </p:tav>
                                      </p:tavLst>
                                    </p:anim>
                                    <p:anim calcmode="lin" valueType="num">
                                      <p:cBhvr>
                                        <p:cTn id="127" dur="500" decel="50000" fill="hold">
                                          <p:stCondLst>
                                            <p:cond delay="0"/>
                                          </p:stCondLst>
                                        </p:cTn>
                                        <p:tgtEl>
                                          <p:spTgt spid="76"/>
                                        </p:tgtEl>
                                        <p:attrNameLst>
                                          <p:attrName>ppt_y</p:attrName>
                                        </p:attrNameLst>
                                      </p:cBhvr>
                                      <p:tavLst>
                                        <p:tav tm="0">
                                          <p:val>
                                            <p:strVal val="#ppt_y-.2"/>
                                          </p:val>
                                        </p:tav>
                                        <p:tav tm="100000">
                                          <p:val>
                                            <p:strVal val="#ppt_y+.1"/>
                                          </p:val>
                                        </p:tav>
                                      </p:tavLst>
                                    </p:anim>
                                    <p:anim calcmode="lin" valueType="num">
                                      <p:cBhvr>
                                        <p:cTn id="128" dur="500" accel="50000" fill="hold">
                                          <p:stCondLst>
                                            <p:cond delay="500"/>
                                          </p:stCondLst>
                                        </p:cTn>
                                        <p:tgtEl>
                                          <p:spTgt spid="76"/>
                                        </p:tgtEl>
                                        <p:attrNameLst>
                                          <p:attrName>ppt_y</p:attrName>
                                        </p:attrNameLst>
                                      </p:cBhvr>
                                      <p:tavLst>
                                        <p:tav tm="0">
                                          <p:val>
                                            <p:strVal val="#ppt_y+.1"/>
                                          </p:val>
                                        </p:tav>
                                        <p:tav tm="100000">
                                          <p:val>
                                            <p:strVal val="#ppt_y"/>
                                          </p:val>
                                        </p:tav>
                                      </p:tavLst>
                                    </p:anim>
                                    <p:animEffect transition="in" filter="fade">
                                      <p:cBhvr>
                                        <p:cTn id="129" dur="1000" decel="50000">
                                          <p:stCondLst>
                                            <p:cond delay="0"/>
                                          </p:stCondLst>
                                        </p:cTn>
                                        <p:tgtEl>
                                          <p:spTgt spid="76"/>
                                        </p:tgtEl>
                                      </p:cBhvr>
                                    </p:animEffect>
                                  </p:childTnLst>
                                </p:cTn>
                              </p:par>
                            </p:childTnLst>
                          </p:cTn>
                        </p:par>
                      </p:childTnLst>
                    </p:cTn>
                  </p:par>
                  <p:par>
                    <p:cTn id="130" fill="hold">
                      <p:stCondLst>
                        <p:cond delay="indefinite"/>
                      </p:stCondLst>
                      <p:childTnLst>
                        <p:par>
                          <p:cTn id="131" fill="hold">
                            <p:stCondLst>
                              <p:cond delay="0"/>
                            </p:stCondLst>
                            <p:childTnLst>
                              <p:par>
                                <p:cTn id="132" presetID="41" presetClass="entr" presetSubtype="0" fill="hold" grpId="0" nodeType="clickEffect">
                                  <p:stCondLst>
                                    <p:cond delay="0"/>
                                  </p:stCondLst>
                                  <p:iterate type="lt">
                                    <p:tmPct val="10000"/>
                                  </p:iterate>
                                  <p:childTnLst>
                                    <p:set>
                                      <p:cBhvr>
                                        <p:cTn id="133" dur="1" fill="hold">
                                          <p:stCondLst>
                                            <p:cond delay="0"/>
                                          </p:stCondLst>
                                        </p:cTn>
                                        <p:tgtEl>
                                          <p:spTgt spid="86"/>
                                        </p:tgtEl>
                                        <p:attrNameLst>
                                          <p:attrName>style.visibility</p:attrName>
                                        </p:attrNameLst>
                                      </p:cBhvr>
                                      <p:to>
                                        <p:strVal val="visible"/>
                                      </p:to>
                                    </p:set>
                                    <p:anim calcmode="lin" valueType="num">
                                      <p:cBhvr>
                                        <p:cTn id="134" dur="500" fill="hold"/>
                                        <p:tgtEl>
                                          <p:spTgt spid="86"/>
                                        </p:tgtEl>
                                        <p:attrNameLst>
                                          <p:attrName>ppt_x</p:attrName>
                                        </p:attrNameLst>
                                      </p:cBhvr>
                                      <p:tavLst>
                                        <p:tav tm="0">
                                          <p:val>
                                            <p:strVal val="#ppt_x"/>
                                          </p:val>
                                        </p:tav>
                                        <p:tav tm="50000">
                                          <p:val>
                                            <p:strVal val="#ppt_x+.1"/>
                                          </p:val>
                                        </p:tav>
                                        <p:tav tm="100000">
                                          <p:val>
                                            <p:strVal val="#ppt_x"/>
                                          </p:val>
                                        </p:tav>
                                      </p:tavLst>
                                    </p:anim>
                                    <p:anim calcmode="lin" valueType="num">
                                      <p:cBhvr>
                                        <p:cTn id="135" dur="500" fill="hold"/>
                                        <p:tgtEl>
                                          <p:spTgt spid="86"/>
                                        </p:tgtEl>
                                        <p:attrNameLst>
                                          <p:attrName>ppt_y</p:attrName>
                                        </p:attrNameLst>
                                      </p:cBhvr>
                                      <p:tavLst>
                                        <p:tav tm="0">
                                          <p:val>
                                            <p:strVal val="#ppt_y"/>
                                          </p:val>
                                        </p:tav>
                                        <p:tav tm="100000">
                                          <p:val>
                                            <p:strVal val="#ppt_y"/>
                                          </p:val>
                                        </p:tav>
                                      </p:tavLst>
                                    </p:anim>
                                    <p:anim calcmode="lin" valueType="num">
                                      <p:cBhvr>
                                        <p:cTn id="136" dur="500" fill="hold"/>
                                        <p:tgtEl>
                                          <p:spTgt spid="86"/>
                                        </p:tgtEl>
                                        <p:attrNameLst>
                                          <p:attrName>ppt_h</p:attrName>
                                        </p:attrNameLst>
                                      </p:cBhvr>
                                      <p:tavLst>
                                        <p:tav tm="0">
                                          <p:val>
                                            <p:strVal val="#ppt_h/10"/>
                                          </p:val>
                                        </p:tav>
                                        <p:tav tm="50000">
                                          <p:val>
                                            <p:strVal val="#ppt_h+.01"/>
                                          </p:val>
                                        </p:tav>
                                        <p:tav tm="100000">
                                          <p:val>
                                            <p:strVal val="#ppt_h"/>
                                          </p:val>
                                        </p:tav>
                                      </p:tavLst>
                                    </p:anim>
                                    <p:anim calcmode="lin" valueType="num">
                                      <p:cBhvr>
                                        <p:cTn id="137" dur="500" fill="hold"/>
                                        <p:tgtEl>
                                          <p:spTgt spid="86"/>
                                        </p:tgtEl>
                                        <p:attrNameLst>
                                          <p:attrName>ppt_w</p:attrName>
                                        </p:attrNameLst>
                                      </p:cBhvr>
                                      <p:tavLst>
                                        <p:tav tm="0">
                                          <p:val>
                                            <p:strVal val="#ppt_w/10"/>
                                          </p:val>
                                        </p:tav>
                                        <p:tav tm="50000">
                                          <p:val>
                                            <p:strVal val="#ppt_w+.01"/>
                                          </p:val>
                                        </p:tav>
                                        <p:tav tm="100000">
                                          <p:val>
                                            <p:strVal val="#ppt_w"/>
                                          </p:val>
                                        </p:tav>
                                      </p:tavLst>
                                    </p:anim>
                                    <p:animEffect transition="in" filter="fade">
                                      <p:cBhvr>
                                        <p:cTn id="138" dur="500" tmFilter="0,0; .5, 1; 1, 1"/>
                                        <p:tgtEl>
                                          <p:spTgt spid="86"/>
                                        </p:tgtEl>
                                      </p:cBhvr>
                                    </p:animEffect>
                                  </p:childTnLst>
                                </p:cTn>
                              </p:par>
                              <p:par>
                                <p:cTn id="139" presetID="41" presetClass="entr" presetSubtype="0" fill="hold" grpId="0" nodeType="withEffect">
                                  <p:stCondLst>
                                    <p:cond delay="0"/>
                                  </p:stCondLst>
                                  <p:iterate type="lt">
                                    <p:tmPct val="10000"/>
                                  </p:iterate>
                                  <p:childTnLst>
                                    <p:set>
                                      <p:cBhvr>
                                        <p:cTn id="140" dur="1" fill="hold">
                                          <p:stCondLst>
                                            <p:cond delay="0"/>
                                          </p:stCondLst>
                                        </p:cTn>
                                        <p:tgtEl>
                                          <p:spTgt spid="87"/>
                                        </p:tgtEl>
                                        <p:attrNameLst>
                                          <p:attrName>style.visibility</p:attrName>
                                        </p:attrNameLst>
                                      </p:cBhvr>
                                      <p:to>
                                        <p:strVal val="visible"/>
                                      </p:to>
                                    </p:set>
                                    <p:anim calcmode="lin" valueType="num">
                                      <p:cBhvr>
                                        <p:cTn id="141" dur="500" fill="hold"/>
                                        <p:tgtEl>
                                          <p:spTgt spid="87"/>
                                        </p:tgtEl>
                                        <p:attrNameLst>
                                          <p:attrName>ppt_x</p:attrName>
                                        </p:attrNameLst>
                                      </p:cBhvr>
                                      <p:tavLst>
                                        <p:tav tm="0">
                                          <p:val>
                                            <p:strVal val="#ppt_x"/>
                                          </p:val>
                                        </p:tav>
                                        <p:tav tm="50000">
                                          <p:val>
                                            <p:strVal val="#ppt_x+.1"/>
                                          </p:val>
                                        </p:tav>
                                        <p:tav tm="100000">
                                          <p:val>
                                            <p:strVal val="#ppt_x"/>
                                          </p:val>
                                        </p:tav>
                                      </p:tavLst>
                                    </p:anim>
                                    <p:anim calcmode="lin" valueType="num">
                                      <p:cBhvr>
                                        <p:cTn id="142" dur="500" fill="hold"/>
                                        <p:tgtEl>
                                          <p:spTgt spid="87"/>
                                        </p:tgtEl>
                                        <p:attrNameLst>
                                          <p:attrName>ppt_y</p:attrName>
                                        </p:attrNameLst>
                                      </p:cBhvr>
                                      <p:tavLst>
                                        <p:tav tm="0">
                                          <p:val>
                                            <p:strVal val="#ppt_y"/>
                                          </p:val>
                                        </p:tav>
                                        <p:tav tm="100000">
                                          <p:val>
                                            <p:strVal val="#ppt_y"/>
                                          </p:val>
                                        </p:tav>
                                      </p:tavLst>
                                    </p:anim>
                                    <p:anim calcmode="lin" valueType="num">
                                      <p:cBhvr>
                                        <p:cTn id="143" dur="500" fill="hold"/>
                                        <p:tgtEl>
                                          <p:spTgt spid="87"/>
                                        </p:tgtEl>
                                        <p:attrNameLst>
                                          <p:attrName>ppt_h</p:attrName>
                                        </p:attrNameLst>
                                      </p:cBhvr>
                                      <p:tavLst>
                                        <p:tav tm="0">
                                          <p:val>
                                            <p:strVal val="#ppt_h/10"/>
                                          </p:val>
                                        </p:tav>
                                        <p:tav tm="50000">
                                          <p:val>
                                            <p:strVal val="#ppt_h+.01"/>
                                          </p:val>
                                        </p:tav>
                                        <p:tav tm="100000">
                                          <p:val>
                                            <p:strVal val="#ppt_h"/>
                                          </p:val>
                                        </p:tav>
                                      </p:tavLst>
                                    </p:anim>
                                    <p:anim calcmode="lin" valueType="num">
                                      <p:cBhvr>
                                        <p:cTn id="144" dur="500" fill="hold"/>
                                        <p:tgtEl>
                                          <p:spTgt spid="87"/>
                                        </p:tgtEl>
                                        <p:attrNameLst>
                                          <p:attrName>ppt_w</p:attrName>
                                        </p:attrNameLst>
                                      </p:cBhvr>
                                      <p:tavLst>
                                        <p:tav tm="0">
                                          <p:val>
                                            <p:strVal val="#ppt_w/10"/>
                                          </p:val>
                                        </p:tav>
                                        <p:tav tm="50000">
                                          <p:val>
                                            <p:strVal val="#ppt_w+.01"/>
                                          </p:val>
                                        </p:tav>
                                        <p:tav tm="100000">
                                          <p:val>
                                            <p:strVal val="#ppt_w"/>
                                          </p:val>
                                        </p:tav>
                                      </p:tavLst>
                                    </p:anim>
                                    <p:animEffect transition="in" filter="fade">
                                      <p:cBhvr>
                                        <p:cTn id="145" dur="500" tmFilter="0,0; .5, 1; 1, 1"/>
                                        <p:tgtEl>
                                          <p:spTgt spid="87"/>
                                        </p:tgtEl>
                                      </p:cBhvr>
                                    </p:animEffect>
                                  </p:childTnLst>
                                </p:cTn>
                              </p:par>
                              <p:par>
                                <p:cTn id="146" presetID="41" presetClass="entr" presetSubtype="0" fill="hold" grpId="0" nodeType="withEffect">
                                  <p:stCondLst>
                                    <p:cond delay="0"/>
                                  </p:stCondLst>
                                  <p:iterate type="lt">
                                    <p:tmPct val="10000"/>
                                  </p:iterate>
                                  <p:childTnLst>
                                    <p:set>
                                      <p:cBhvr>
                                        <p:cTn id="147" dur="1" fill="hold">
                                          <p:stCondLst>
                                            <p:cond delay="0"/>
                                          </p:stCondLst>
                                        </p:cTn>
                                        <p:tgtEl>
                                          <p:spTgt spid="91"/>
                                        </p:tgtEl>
                                        <p:attrNameLst>
                                          <p:attrName>style.visibility</p:attrName>
                                        </p:attrNameLst>
                                      </p:cBhvr>
                                      <p:to>
                                        <p:strVal val="visible"/>
                                      </p:to>
                                    </p:set>
                                    <p:anim calcmode="lin" valueType="num">
                                      <p:cBhvr>
                                        <p:cTn id="148"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149" dur="500" fill="hold"/>
                                        <p:tgtEl>
                                          <p:spTgt spid="91"/>
                                        </p:tgtEl>
                                        <p:attrNameLst>
                                          <p:attrName>ppt_y</p:attrName>
                                        </p:attrNameLst>
                                      </p:cBhvr>
                                      <p:tavLst>
                                        <p:tav tm="0">
                                          <p:val>
                                            <p:strVal val="#ppt_y"/>
                                          </p:val>
                                        </p:tav>
                                        <p:tav tm="100000">
                                          <p:val>
                                            <p:strVal val="#ppt_y"/>
                                          </p:val>
                                        </p:tav>
                                      </p:tavLst>
                                    </p:anim>
                                    <p:anim calcmode="lin" valueType="num">
                                      <p:cBhvr>
                                        <p:cTn id="150"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151"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152" dur="500" tmFilter="0,0; .5, 1; 1, 1"/>
                                        <p:tgtEl>
                                          <p:spTgt spid="91"/>
                                        </p:tgtEl>
                                      </p:cBhvr>
                                    </p:animEffect>
                                  </p:childTnLst>
                                </p:cTn>
                              </p:par>
                              <p:par>
                                <p:cTn id="153" presetID="41" presetClass="entr" presetSubtype="0" fill="hold" grpId="0" nodeType="withEffect">
                                  <p:stCondLst>
                                    <p:cond delay="0"/>
                                  </p:stCondLst>
                                  <p:iterate type="lt">
                                    <p:tmPct val="10000"/>
                                  </p:iterate>
                                  <p:childTnLst>
                                    <p:set>
                                      <p:cBhvr>
                                        <p:cTn id="154" dur="1" fill="hold">
                                          <p:stCondLst>
                                            <p:cond delay="0"/>
                                          </p:stCondLst>
                                        </p:cTn>
                                        <p:tgtEl>
                                          <p:spTgt spid="90"/>
                                        </p:tgtEl>
                                        <p:attrNameLst>
                                          <p:attrName>style.visibility</p:attrName>
                                        </p:attrNameLst>
                                      </p:cBhvr>
                                      <p:to>
                                        <p:strVal val="visible"/>
                                      </p:to>
                                    </p:set>
                                    <p:anim calcmode="lin" valueType="num">
                                      <p:cBhvr>
                                        <p:cTn id="155"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156" dur="500" fill="hold"/>
                                        <p:tgtEl>
                                          <p:spTgt spid="90"/>
                                        </p:tgtEl>
                                        <p:attrNameLst>
                                          <p:attrName>ppt_y</p:attrName>
                                        </p:attrNameLst>
                                      </p:cBhvr>
                                      <p:tavLst>
                                        <p:tav tm="0">
                                          <p:val>
                                            <p:strVal val="#ppt_y"/>
                                          </p:val>
                                        </p:tav>
                                        <p:tav tm="100000">
                                          <p:val>
                                            <p:strVal val="#ppt_y"/>
                                          </p:val>
                                        </p:tav>
                                      </p:tavLst>
                                    </p:anim>
                                    <p:anim calcmode="lin" valueType="num">
                                      <p:cBhvr>
                                        <p:cTn id="157"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158"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159" dur="500" tmFilter="0,0; .5, 1; 1, 1"/>
                                        <p:tgtEl>
                                          <p:spTgt spid="90"/>
                                        </p:tgtEl>
                                      </p:cBhvr>
                                    </p:animEffect>
                                  </p:childTnLst>
                                </p:cTn>
                              </p:par>
                              <p:par>
                                <p:cTn id="160" presetID="41" presetClass="entr" presetSubtype="0" fill="hold" grpId="0" nodeType="withEffect">
                                  <p:stCondLst>
                                    <p:cond delay="0"/>
                                  </p:stCondLst>
                                  <p:iterate type="lt">
                                    <p:tmPct val="10000"/>
                                  </p:iterate>
                                  <p:childTnLst>
                                    <p:set>
                                      <p:cBhvr>
                                        <p:cTn id="161" dur="1" fill="hold">
                                          <p:stCondLst>
                                            <p:cond delay="0"/>
                                          </p:stCondLst>
                                        </p:cTn>
                                        <p:tgtEl>
                                          <p:spTgt spid="94"/>
                                        </p:tgtEl>
                                        <p:attrNameLst>
                                          <p:attrName>style.visibility</p:attrName>
                                        </p:attrNameLst>
                                      </p:cBhvr>
                                      <p:to>
                                        <p:strVal val="visible"/>
                                      </p:to>
                                    </p:set>
                                    <p:anim calcmode="lin" valueType="num">
                                      <p:cBhvr>
                                        <p:cTn id="162" dur="500" fill="hold"/>
                                        <p:tgtEl>
                                          <p:spTgt spid="94"/>
                                        </p:tgtEl>
                                        <p:attrNameLst>
                                          <p:attrName>ppt_x</p:attrName>
                                        </p:attrNameLst>
                                      </p:cBhvr>
                                      <p:tavLst>
                                        <p:tav tm="0">
                                          <p:val>
                                            <p:strVal val="#ppt_x"/>
                                          </p:val>
                                        </p:tav>
                                        <p:tav tm="50000">
                                          <p:val>
                                            <p:strVal val="#ppt_x+.1"/>
                                          </p:val>
                                        </p:tav>
                                        <p:tav tm="100000">
                                          <p:val>
                                            <p:strVal val="#ppt_x"/>
                                          </p:val>
                                        </p:tav>
                                      </p:tavLst>
                                    </p:anim>
                                    <p:anim calcmode="lin" valueType="num">
                                      <p:cBhvr>
                                        <p:cTn id="163" dur="500" fill="hold"/>
                                        <p:tgtEl>
                                          <p:spTgt spid="94"/>
                                        </p:tgtEl>
                                        <p:attrNameLst>
                                          <p:attrName>ppt_y</p:attrName>
                                        </p:attrNameLst>
                                      </p:cBhvr>
                                      <p:tavLst>
                                        <p:tav tm="0">
                                          <p:val>
                                            <p:strVal val="#ppt_y"/>
                                          </p:val>
                                        </p:tav>
                                        <p:tav tm="100000">
                                          <p:val>
                                            <p:strVal val="#ppt_y"/>
                                          </p:val>
                                        </p:tav>
                                      </p:tavLst>
                                    </p:anim>
                                    <p:anim calcmode="lin" valueType="num">
                                      <p:cBhvr>
                                        <p:cTn id="164" dur="500" fill="hold"/>
                                        <p:tgtEl>
                                          <p:spTgt spid="94"/>
                                        </p:tgtEl>
                                        <p:attrNameLst>
                                          <p:attrName>ppt_h</p:attrName>
                                        </p:attrNameLst>
                                      </p:cBhvr>
                                      <p:tavLst>
                                        <p:tav tm="0">
                                          <p:val>
                                            <p:strVal val="#ppt_h/10"/>
                                          </p:val>
                                        </p:tav>
                                        <p:tav tm="50000">
                                          <p:val>
                                            <p:strVal val="#ppt_h+.01"/>
                                          </p:val>
                                        </p:tav>
                                        <p:tav tm="100000">
                                          <p:val>
                                            <p:strVal val="#ppt_h"/>
                                          </p:val>
                                        </p:tav>
                                      </p:tavLst>
                                    </p:anim>
                                    <p:anim calcmode="lin" valueType="num">
                                      <p:cBhvr>
                                        <p:cTn id="165" dur="500" fill="hold"/>
                                        <p:tgtEl>
                                          <p:spTgt spid="94"/>
                                        </p:tgtEl>
                                        <p:attrNameLst>
                                          <p:attrName>ppt_w</p:attrName>
                                        </p:attrNameLst>
                                      </p:cBhvr>
                                      <p:tavLst>
                                        <p:tav tm="0">
                                          <p:val>
                                            <p:strVal val="#ppt_w/10"/>
                                          </p:val>
                                        </p:tav>
                                        <p:tav tm="50000">
                                          <p:val>
                                            <p:strVal val="#ppt_w+.01"/>
                                          </p:val>
                                        </p:tav>
                                        <p:tav tm="100000">
                                          <p:val>
                                            <p:strVal val="#ppt_w"/>
                                          </p:val>
                                        </p:tav>
                                      </p:tavLst>
                                    </p:anim>
                                    <p:animEffect transition="in" filter="fade">
                                      <p:cBhvr>
                                        <p:cTn id="166" dur="500" tmFilter="0,0; .5, 1; 1, 1"/>
                                        <p:tgtEl>
                                          <p:spTgt spid="94"/>
                                        </p:tgtEl>
                                      </p:cBhvr>
                                    </p:animEffect>
                                  </p:childTnLst>
                                </p:cTn>
                              </p:par>
                              <p:par>
                                <p:cTn id="167" presetID="41" presetClass="entr" presetSubtype="0" fill="hold" grpId="0" nodeType="withEffect">
                                  <p:stCondLst>
                                    <p:cond delay="0"/>
                                  </p:stCondLst>
                                  <p:iterate type="lt">
                                    <p:tmPct val="10000"/>
                                  </p:iterate>
                                  <p:childTnLst>
                                    <p:set>
                                      <p:cBhvr>
                                        <p:cTn id="168" dur="1" fill="hold">
                                          <p:stCondLst>
                                            <p:cond delay="0"/>
                                          </p:stCondLst>
                                        </p:cTn>
                                        <p:tgtEl>
                                          <p:spTgt spid="88"/>
                                        </p:tgtEl>
                                        <p:attrNameLst>
                                          <p:attrName>style.visibility</p:attrName>
                                        </p:attrNameLst>
                                      </p:cBhvr>
                                      <p:to>
                                        <p:strVal val="visible"/>
                                      </p:to>
                                    </p:set>
                                    <p:anim calcmode="lin" valueType="num">
                                      <p:cBhvr>
                                        <p:cTn id="169" dur="500" fill="hold"/>
                                        <p:tgtEl>
                                          <p:spTgt spid="88"/>
                                        </p:tgtEl>
                                        <p:attrNameLst>
                                          <p:attrName>ppt_x</p:attrName>
                                        </p:attrNameLst>
                                      </p:cBhvr>
                                      <p:tavLst>
                                        <p:tav tm="0">
                                          <p:val>
                                            <p:strVal val="#ppt_x"/>
                                          </p:val>
                                        </p:tav>
                                        <p:tav tm="50000">
                                          <p:val>
                                            <p:strVal val="#ppt_x+.1"/>
                                          </p:val>
                                        </p:tav>
                                        <p:tav tm="100000">
                                          <p:val>
                                            <p:strVal val="#ppt_x"/>
                                          </p:val>
                                        </p:tav>
                                      </p:tavLst>
                                    </p:anim>
                                    <p:anim calcmode="lin" valueType="num">
                                      <p:cBhvr>
                                        <p:cTn id="170" dur="500" fill="hold"/>
                                        <p:tgtEl>
                                          <p:spTgt spid="88"/>
                                        </p:tgtEl>
                                        <p:attrNameLst>
                                          <p:attrName>ppt_y</p:attrName>
                                        </p:attrNameLst>
                                      </p:cBhvr>
                                      <p:tavLst>
                                        <p:tav tm="0">
                                          <p:val>
                                            <p:strVal val="#ppt_y"/>
                                          </p:val>
                                        </p:tav>
                                        <p:tav tm="100000">
                                          <p:val>
                                            <p:strVal val="#ppt_y"/>
                                          </p:val>
                                        </p:tav>
                                      </p:tavLst>
                                    </p:anim>
                                    <p:anim calcmode="lin" valueType="num">
                                      <p:cBhvr>
                                        <p:cTn id="171" dur="500" fill="hold"/>
                                        <p:tgtEl>
                                          <p:spTgt spid="88"/>
                                        </p:tgtEl>
                                        <p:attrNameLst>
                                          <p:attrName>ppt_h</p:attrName>
                                        </p:attrNameLst>
                                      </p:cBhvr>
                                      <p:tavLst>
                                        <p:tav tm="0">
                                          <p:val>
                                            <p:strVal val="#ppt_h/10"/>
                                          </p:val>
                                        </p:tav>
                                        <p:tav tm="50000">
                                          <p:val>
                                            <p:strVal val="#ppt_h+.01"/>
                                          </p:val>
                                        </p:tav>
                                        <p:tav tm="100000">
                                          <p:val>
                                            <p:strVal val="#ppt_h"/>
                                          </p:val>
                                        </p:tav>
                                      </p:tavLst>
                                    </p:anim>
                                    <p:anim calcmode="lin" valueType="num">
                                      <p:cBhvr>
                                        <p:cTn id="172" dur="500" fill="hold"/>
                                        <p:tgtEl>
                                          <p:spTgt spid="88"/>
                                        </p:tgtEl>
                                        <p:attrNameLst>
                                          <p:attrName>ppt_w</p:attrName>
                                        </p:attrNameLst>
                                      </p:cBhvr>
                                      <p:tavLst>
                                        <p:tav tm="0">
                                          <p:val>
                                            <p:strVal val="#ppt_w/10"/>
                                          </p:val>
                                        </p:tav>
                                        <p:tav tm="50000">
                                          <p:val>
                                            <p:strVal val="#ppt_w+.01"/>
                                          </p:val>
                                        </p:tav>
                                        <p:tav tm="100000">
                                          <p:val>
                                            <p:strVal val="#ppt_w"/>
                                          </p:val>
                                        </p:tav>
                                      </p:tavLst>
                                    </p:anim>
                                    <p:animEffect transition="in" filter="fade">
                                      <p:cBhvr>
                                        <p:cTn id="173" dur="500" tmFilter="0,0; .5, 1; 1, 1"/>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animBg="1"/>
      <p:bldP spid="86" grpId="0"/>
      <p:bldP spid="87" grpId="0"/>
      <p:bldP spid="88" grpId="0"/>
      <p:bldP spid="90" grpId="0"/>
      <p:bldP spid="91" grpId="0"/>
      <p:bldP spid="94"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DB4CABF-9940-C752-064E-A4B63CCF4066}"/>
              </a:ext>
            </a:extLst>
          </p:cNvPr>
          <p:cNvSpPr/>
          <p:nvPr/>
        </p:nvSpPr>
        <p:spPr>
          <a:xfrm>
            <a:off x="348312" y="2938321"/>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28" name="Picture 27" descr="A person with glasses and a computer&#10;&#10;Description automatically generated">
            <a:extLst>
              <a:ext uri="{FF2B5EF4-FFF2-40B4-BE49-F238E27FC236}">
                <a16:creationId xmlns:a16="http://schemas.microsoft.com/office/drawing/2014/main" id="{73FBD0BC-3FBF-483F-B288-52DBAA26B491}"/>
              </a:ext>
            </a:extLst>
          </p:cNvPr>
          <p:cNvPicPr>
            <a:picLocks noChangeAspect="1"/>
          </p:cNvPicPr>
          <p:nvPr/>
        </p:nvPicPr>
        <p:blipFill>
          <a:blip r:embed="rId4">
            <a:alphaModFix amt="52000"/>
            <a:extLst>
              <a:ext uri="{28A0092B-C50C-407E-A947-70E740481C1C}">
                <a14:useLocalDpi xmlns:a14="http://schemas.microsoft.com/office/drawing/2010/main" val="0"/>
              </a:ext>
            </a:extLst>
          </a:blip>
          <a:stretch>
            <a:fillRect/>
          </a:stretch>
        </p:blipFill>
        <p:spPr>
          <a:xfrm>
            <a:off x="10036059" y="618454"/>
            <a:ext cx="3007282" cy="3007282"/>
          </a:xfrm>
          <a:prstGeom prst="ellipse">
            <a:avLst/>
          </a:prstGeom>
          <a:effectLst>
            <a:outerShdw blurRad="50800" dist="50800" dir="5400000" algn="ctr" rotWithShape="0">
              <a:srgbClr val="000000">
                <a:alpha val="84180"/>
              </a:srgbClr>
            </a:outerShdw>
            <a:reflection stA="88000" endPos="42000" dist="50800" dir="5400000" sy="-100000" algn="bl" rotWithShape="0"/>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p:sp>
        <p:nvSpPr>
          <p:cNvPr id="27" name="Oval 26">
            <a:extLst>
              <a:ext uri="{FF2B5EF4-FFF2-40B4-BE49-F238E27FC236}">
                <a16:creationId xmlns:a16="http://schemas.microsoft.com/office/drawing/2014/main" id="{F490AE22-8819-991C-C805-570CEFCFB60F}"/>
              </a:ext>
            </a:extLst>
          </p:cNvPr>
          <p:cNvSpPr>
            <a:spLocks noChangeAspect="1"/>
          </p:cNvSpPr>
          <p:nvPr/>
        </p:nvSpPr>
        <p:spPr>
          <a:xfrm>
            <a:off x="9357737" y="-1570"/>
            <a:ext cx="4231413" cy="4231413"/>
          </a:xfrm>
          <a:prstGeom prst="ellipse">
            <a:avLst/>
          </a:prstGeom>
          <a:gradFill>
            <a:gsLst>
              <a:gs pos="25000">
                <a:schemeClr val="bg1">
                  <a:lumMod val="85000"/>
                </a:schemeClr>
              </a:gs>
              <a:gs pos="12000">
                <a:schemeClr val="bg1"/>
              </a:gs>
            </a:gsLst>
            <a:path path="circle">
              <a:fillToRect l="50000" t="50000" r="50000" b="50000"/>
            </a:path>
          </a:gradFill>
          <a:ln>
            <a:noFill/>
          </a:ln>
          <a:effectLst/>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48B6474-C3D6-00A1-C27A-38B93AC77185}"/>
              </a:ext>
            </a:extLst>
          </p:cNvPr>
          <p:cNvSpPr>
            <a:spLocks noGrp="1"/>
          </p:cNvSpPr>
          <p:nvPr>
            <p:ph type="body" sz="quarter" idx="13"/>
          </p:nvPr>
        </p:nvSpPr>
        <p:spPr>
          <a:xfrm>
            <a:off x="491141" y="298672"/>
            <a:ext cx="3823010" cy="365125"/>
          </a:xfrm>
        </p:spPr>
        <p:txBody>
          <a:bodyPr/>
          <a:lstStyle/>
          <a:p>
            <a:r>
              <a:rPr lang="en-US" sz="1800">
                <a:solidFill>
                  <a:srgbClr val="FFFFFF"/>
                </a:solidFill>
                <a:latin typeface="Oswald" pitchFamily="2" charset="77"/>
              </a:rPr>
              <a:t>Building Philosophy – </a:t>
            </a:r>
            <a:r>
              <a:rPr lang="en-US" sz="1800" err="1">
                <a:solidFill>
                  <a:schemeClr val="accent1"/>
                </a:solidFill>
                <a:latin typeface="Oswald" pitchFamily="2" charset="77"/>
              </a:rPr>
              <a:t>Me@Campus</a:t>
            </a:r>
            <a:endParaRPr lang="en-US" sz="1800">
              <a:solidFill>
                <a:schemeClr val="accent1"/>
              </a:solidFill>
              <a:latin typeface="Oswald" pitchFamily="2" charset="77"/>
            </a:endParaRPr>
          </a:p>
        </p:txBody>
      </p:sp>
      <p:sp>
        <p:nvSpPr>
          <p:cNvPr id="5" name="Footer Placeholder 4">
            <a:extLst>
              <a:ext uri="{FF2B5EF4-FFF2-40B4-BE49-F238E27FC236}">
                <a16:creationId xmlns:a16="http://schemas.microsoft.com/office/drawing/2014/main" id="{78044629-F69C-695F-8C8D-13140D2CE27C}"/>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22A0F61-40AC-2B2F-892F-DC365349410B}"/>
              </a:ext>
            </a:extLst>
          </p:cNvPr>
          <p:cNvSpPr>
            <a:spLocks noGrp="1"/>
          </p:cNvSpPr>
          <p:nvPr>
            <p:ph type="sldNum" sz="quarter" idx="4"/>
          </p:nvPr>
        </p:nvSpPr>
        <p:spPr/>
        <p:txBody>
          <a:bodyPr/>
          <a:lstStyle/>
          <a:p>
            <a:fld id="{CC016F9F-E390-8549-93F9-91A8D6CA4677}" type="slidenum">
              <a:rPr lang="en-US" smtClean="0"/>
              <a:pPr/>
              <a:t>39</a:t>
            </a:fld>
            <a:endParaRPr lang="en-US"/>
          </a:p>
        </p:txBody>
      </p:sp>
      <p:sp>
        <p:nvSpPr>
          <p:cNvPr id="8" name="TextBox 7">
            <a:extLst>
              <a:ext uri="{FF2B5EF4-FFF2-40B4-BE49-F238E27FC236}">
                <a16:creationId xmlns:a16="http://schemas.microsoft.com/office/drawing/2014/main" id="{9B218576-C91C-BA2F-CD53-A7A3AFF4BA32}"/>
              </a:ext>
            </a:extLst>
          </p:cNvPr>
          <p:cNvSpPr txBox="1"/>
          <p:nvPr/>
        </p:nvSpPr>
        <p:spPr>
          <a:xfrm>
            <a:off x="410479" y="2938322"/>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Unified</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202C65B-67C6-26AD-F1E5-FC2DFD877613}"/>
              </a:ext>
            </a:extLst>
          </p:cNvPr>
          <p:cNvCxnSpPr>
            <a:cxnSpLocks/>
          </p:cNvCxnSpPr>
          <p:nvPr/>
        </p:nvCxnSpPr>
        <p:spPr>
          <a:xfrm>
            <a:off x="1138989" y="3429000"/>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164432-B612-FFC9-9144-8C7F365D1863}"/>
              </a:ext>
            </a:extLst>
          </p:cNvPr>
          <p:cNvSpPr txBox="1"/>
          <p:nvPr/>
        </p:nvSpPr>
        <p:spPr>
          <a:xfrm>
            <a:off x="644215" y="3805938"/>
            <a:ext cx="2875238" cy="584775"/>
          </a:xfrm>
          <a:prstGeom prst="rect">
            <a:avLst/>
          </a:prstGeom>
          <a:noFill/>
        </p:spPr>
        <p:txBody>
          <a:bodyPr wrap="square" rtlCol="0">
            <a:spAutoFit/>
          </a:bodyPr>
          <a:lstStyle/>
          <a:p>
            <a:r>
              <a:rPr lang="en-IN" sz="1600">
                <a:solidFill>
                  <a:schemeClr val="bg1"/>
                </a:solidFill>
              </a:rPr>
              <a:t>“unified experience instead of fragmented experience”</a:t>
            </a:r>
          </a:p>
        </p:txBody>
      </p:sp>
      <p:sp>
        <p:nvSpPr>
          <p:cNvPr id="12" name="Rounded Rectangle 11">
            <a:extLst>
              <a:ext uri="{FF2B5EF4-FFF2-40B4-BE49-F238E27FC236}">
                <a16:creationId xmlns:a16="http://schemas.microsoft.com/office/drawing/2014/main" id="{A9AFF172-3430-C821-955E-8DDFCAB11D34}"/>
              </a:ext>
            </a:extLst>
          </p:cNvPr>
          <p:cNvSpPr/>
          <p:nvPr/>
        </p:nvSpPr>
        <p:spPr>
          <a:xfrm>
            <a:off x="4314151" y="2938320"/>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9" name="TextBox 18">
            <a:extLst>
              <a:ext uri="{FF2B5EF4-FFF2-40B4-BE49-F238E27FC236}">
                <a16:creationId xmlns:a16="http://schemas.microsoft.com/office/drawing/2014/main" id="{E8BA5825-E9CC-672D-9BF1-12FE739F9119}"/>
              </a:ext>
            </a:extLst>
          </p:cNvPr>
          <p:cNvSpPr txBox="1"/>
          <p:nvPr/>
        </p:nvSpPr>
        <p:spPr>
          <a:xfrm>
            <a:off x="4376318" y="2938321"/>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Consumer Grade</a:t>
            </a:r>
            <a:endParaRPr lang="en-US" sz="2000" b="1" spc="0">
              <a:solidFill>
                <a:schemeClr val="bg1"/>
              </a:solidFill>
              <a:latin typeface="Bogle" panose="020B0503020203060203" pitchFamily="34" charset="77"/>
            </a:endParaRPr>
          </a:p>
        </p:txBody>
      </p:sp>
      <p:cxnSp>
        <p:nvCxnSpPr>
          <p:cNvPr id="20" name="Straight Connector 19">
            <a:extLst>
              <a:ext uri="{FF2B5EF4-FFF2-40B4-BE49-F238E27FC236}">
                <a16:creationId xmlns:a16="http://schemas.microsoft.com/office/drawing/2014/main" id="{7DAB3277-F84E-1394-3E2E-8471938F557C}"/>
              </a:ext>
            </a:extLst>
          </p:cNvPr>
          <p:cNvCxnSpPr>
            <a:cxnSpLocks/>
          </p:cNvCxnSpPr>
          <p:nvPr/>
        </p:nvCxnSpPr>
        <p:spPr>
          <a:xfrm>
            <a:off x="5104828" y="3428999"/>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18504EB-F87F-7C7C-9C5E-12ED93FB1819}"/>
              </a:ext>
            </a:extLst>
          </p:cNvPr>
          <p:cNvSpPr txBox="1"/>
          <p:nvPr/>
        </p:nvSpPr>
        <p:spPr>
          <a:xfrm>
            <a:off x="4610054" y="3805937"/>
            <a:ext cx="2875238" cy="830997"/>
          </a:xfrm>
          <a:prstGeom prst="rect">
            <a:avLst/>
          </a:prstGeom>
          <a:noFill/>
        </p:spPr>
        <p:txBody>
          <a:bodyPr wrap="square" rtlCol="0">
            <a:spAutoFit/>
          </a:bodyPr>
          <a:lstStyle/>
          <a:p>
            <a:r>
              <a:rPr lang="en-IN" sz="1600">
                <a:solidFill>
                  <a:schemeClr val="bg1"/>
                </a:solidFill>
              </a:rPr>
              <a:t>same philosophy for customers as well as associates-</a:t>
            </a:r>
          </a:p>
          <a:p>
            <a:r>
              <a:rPr lang="en-IN" sz="1600">
                <a:solidFill>
                  <a:schemeClr val="bg1"/>
                </a:solidFill>
              </a:rPr>
              <a:t>“utmost satisfaction”</a:t>
            </a:r>
          </a:p>
        </p:txBody>
      </p:sp>
      <p:sp>
        <p:nvSpPr>
          <p:cNvPr id="22" name="Rounded Rectangle 21">
            <a:extLst>
              <a:ext uri="{FF2B5EF4-FFF2-40B4-BE49-F238E27FC236}">
                <a16:creationId xmlns:a16="http://schemas.microsoft.com/office/drawing/2014/main" id="{EA13A525-13F0-63F7-A7F5-EEBDE615890A}"/>
              </a:ext>
            </a:extLst>
          </p:cNvPr>
          <p:cNvSpPr/>
          <p:nvPr/>
        </p:nvSpPr>
        <p:spPr>
          <a:xfrm>
            <a:off x="8382753" y="2852799"/>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3" name="TextBox 22">
            <a:extLst>
              <a:ext uri="{FF2B5EF4-FFF2-40B4-BE49-F238E27FC236}">
                <a16:creationId xmlns:a16="http://schemas.microsoft.com/office/drawing/2014/main" id="{01EB0EBE-48BB-1D6D-9E8D-34A503131F63}"/>
              </a:ext>
            </a:extLst>
          </p:cNvPr>
          <p:cNvSpPr txBox="1"/>
          <p:nvPr/>
        </p:nvSpPr>
        <p:spPr>
          <a:xfrm>
            <a:off x="8444920" y="2852800"/>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Simplified</a:t>
            </a:r>
            <a:endParaRPr lang="en-US" sz="2000" b="1" spc="0">
              <a:solidFill>
                <a:schemeClr val="bg1"/>
              </a:solidFill>
              <a:latin typeface="Bogle" panose="020B0503020203060203" pitchFamily="34" charset="77"/>
            </a:endParaRPr>
          </a:p>
        </p:txBody>
      </p:sp>
      <p:cxnSp>
        <p:nvCxnSpPr>
          <p:cNvPr id="24" name="Straight Connector 23">
            <a:extLst>
              <a:ext uri="{FF2B5EF4-FFF2-40B4-BE49-F238E27FC236}">
                <a16:creationId xmlns:a16="http://schemas.microsoft.com/office/drawing/2014/main" id="{EFEAE1AF-8AF3-6EC7-2976-0868FAA7E156}"/>
              </a:ext>
            </a:extLst>
          </p:cNvPr>
          <p:cNvCxnSpPr>
            <a:cxnSpLocks/>
          </p:cNvCxnSpPr>
          <p:nvPr/>
        </p:nvCxnSpPr>
        <p:spPr>
          <a:xfrm>
            <a:off x="9173430" y="334347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7A1D83E-3DFF-A96B-7328-97B805AD38B5}"/>
              </a:ext>
            </a:extLst>
          </p:cNvPr>
          <p:cNvSpPr txBox="1"/>
          <p:nvPr/>
        </p:nvSpPr>
        <p:spPr>
          <a:xfrm>
            <a:off x="8678656" y="3720416"/>
            <a:ext cx="2875238" cy="338554"/>
          </a:xfrm>
          <a:prstGeom prst="rect">
            <a:avLst/>
          </a:prstGeom>
          <a:noFill/>
        </p:spPr>
        <p:txBody>
          <a:bodyPr wrap="square" rtlCol="0">
            <a:spAutoFit/>
          </a:bodyPr>
          <a:lstStyle/>
          <a:p>
            <a:pPr>
              <a:spcAft>
                <a:spcPts val="1200"/>
              </a:spcAft>
            </a:pPr>
            <a:r>
              <a:rPr lang="en-US" sz="1600">
                <a:solidFill>
                  <a:schemeClr val="bg1"/>
                </a:solidFill>
                <a:latin typeface="Bogle" panose="020B0503020203060203" pitchFamily="34" charset="77"/>
              </a:rPr>
              <a:t>“making the complex simple”</a:t>
            </a:r>
          </a:p>
        </p:txBody>
      </p:sp>
      <p:pic>
        <p:nvPicPr>
          <p:cNvPr id="31" name="Picture 30" descr="A close-up of a logo&#10;&#10;Description automatically generated">
            <a:extLst>
              <a:ext uri="{FF2B5EF4-FFF2-40B4-BE49-F238E27FC236}">
                <a16:creationId xmlns:a16="http://schemas.microsoft.com/office/drawing/2014/main" id="{01EFC746-9582-A90E-B948-7622E67AEAD7}"/>
              </a:ext>
            </a:extLst>
          </p:cNvPr>
          <p:cNvPicPr>
            <a:picLocks noChangeAspect="1"/>
          </p:cNvPicPr>
          <p:nvPr/>
        </p:nvPicPr>
        <p:blipFill rotWithShape="1">
          <a:blip r:embed="rId5">
            <a:alphaModFix amt="68000"/>
            <a:extLst>
              <a:ext uri="{28A0092B-C50C-407E-A947-70E740481C1C}">
                <a14:useLocalDpi xmlns:a14="http://schemas.microsoft.com/office/drawing/2010/main" val="0"/>
              </a:ext>
            </a:extLst>
          </a:blip>
          <a:srcRect l="10537" t="19016" r="54726" b="19260"/>
          <a:stretch/>
        </p:blipFill>
        <p:spPr>
          <a:xfrm>
            <a:off x="504983" y="964425"/>
            <a:ext cx="1150280" cy="11497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cxnSp>
        <p:nvCxnSpPr>
          <p:cNvPr id="33" name="Straight Connector 32">
            <a:extLst>
              <a:ext uri="{FF2B5EF4-FFF2-40B4-BE49-F238E27FC236}">
                <a16:creationId xmlns:a16="http://schemas.microsoft.com/office/drawing/2014/main" id="{8F56FCB4-15BD-7A76-F869-23D1C910B85A}"/>
              </a:ext>
            </a:extLst>
          </p:cNvPr>
          <p:cNvCxnSpPr>
            <a:cxnSpLocks/>
          </p:cNvCxnSpPr>
          <p:nvPr/>
        </p:nvCxnSpPr>
        <p:spPr>
          <a:xfrm>
            <a:off x="545078" y="739524"/>
            <a:ext cx="3295402"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C32B6EA0-642B-DBDB-790C-FCE7097AB0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4151" y="-3228421"/>
            <a:ext cx="5343415" cy="2519039"/>
          </a:xfrm>
          <a:prstGeom prst="rect">
            <a:avLst/>
          </a:prstGeom>
          <a:effectLst>
            <a:reflection stA="93511" endPos="65000" dist="50800" dir="5400000" sy="-100000" algn="bl" rotWithShape="0"/>
            <a:softEdge rad="86613"/>
          </a:effectLst>
        </p:spPr>
      </p:pic>
      <p:sp>
        <p:nvSpPr>
          <p:cNvPr id="7" name="TextBox 6">
            <a:extLst>
              <a:ext uri="{FF2B5EF4-FFF2-40B4-BE49-F238E27FC236}">
                <a16:creationId xmlns:a16="http://schemas.microsoft.com/office/drawing/2014/main" id="{73E00040-CC17-C4F5-97E1-B42105D02AF4}"/>
              </a:ext>
            </a:extLst>
          </p:cNvPr>
          <p:cNvSpPr txBox="1"/>
          <p:nvPr/>
        </p:nvSpPr>
        <p:spPr>
          <a:xfrm>
            <a:off x="7228865" y="5956874"/>
            <a:ext cx="6908006" cy="369332"/>
          </a:xfrm>
          <a:prstGeom prst="rect">
            <a:avLst/>
          </a:prstGeom>
          <a:noFill/>
        </p:spPr>
        <p:txBody>
          <a:bodyPr wrap="square">
            <a:spAutoFit/>
          </a:bodyPr>
          <a:lstStyle/>
          <a:p>
            <a:r>
              <a:rPr lang="en-US" sz="1800">
                <a:solidFill>
                  <a:schemeClr val="accent1"/>
                </a:solidFill>
                <a:latin typeface="Brush Script MT" panose="03060802040406070304" pitchFamily="66" charset="-122"/>
                <a:ea typeface="Brush Script MT" panose="03060802040406070304" pitchFamily="66" charset="-122"/>
                <a:cs typeface="Brush Script MT" panose="03060802040406070304" pitchFamily="66" charset="-122"/>
              </a:rPr>
              <a:t>-</a:t>
            </a:r>
            <a:r>
              <a:rPr lang="en-US" sz="1800">
                <a:solidFill>
                  <a:schemeClr val="accent1"/>
                </a:solidFill>
                <a:latin typeface="Lucida Calligraphy" panose="03010101010101010101" pitchFamily="66" charset="77"/>
                <a:ea typeface="Brush Script MT" panose="03060802040406070304" pitchFamily="66" charset="-122"/>
                <a:cs typeface="Brush Script MT" panose="03060802040406070304" pitchFamily="66" charset="-122"/>
              </a:rPr>
              <a:t>Walmart focus Power of people</a:t>
            </a:r>
          </a:p>
        </p:txBody>
      </p:sp>
    </p:spTree>
    <p:custDataLst>
      <p:tags r:id="rId1"/>
    </p:custDataLst>
    <p:extLst>
      <p:ext uri="{BB962C8B-B14F-4D97-AF65-F5344CB8AC3E}">
        <p14:creationId xmlns:p14="http://schemas.microsoft.com/office/powerpoint/2010/main" val="1154171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3.125E-6 -2.96296E-6 L 0.00534 0.8419 " pathEditMode="relative" rAng="0" ptsTypes="AA">
                                      <p:cBhvr>
                                        <p:cTn id="20" dur="500" fill="hold"/>
                                        <p:tgtEl>
                                          <p:spTgt spid="11"/>
                                        </p:tgtEl>
                                        <p:attrNameLst>
                                          <p:attrName>ppt_x</p:attrName>
                                          <p:attrName>ppt_y</p:attrName>
                                        </p:attrNameLst>
                                      </p:cBhvr>
                                      <p:rCtr x="260" y="42083"/>
                                    </p:animMotion>
                                  </p:childTnLst>
                                </p:cTn>
                              </p:par>
                            </p:childTnLst>
                          </p:cTn>
                        </p:par>
                      </p:childTnLst>
                    </p:cTn>
                  </p:par>
                  <p:par>
                    <p:cTn id="21" fill="hold">
                      <p:stCondLst>
                        <p:cond delay="indefinite"/>
                      </p:stCondLst>
                      <p:childTnLst>
                        <p:par>
                          <p:cTn id="22" fill="hold">
                            <p:stCondLst>
                              <p:cond delay="0"/>
                            </p:stCondLst>
                            <p:childTnLst>
                              <p:par>
                                <p:cTn id="23" presetID="6" presetClass="exit" presetSubtype="32" fill="hold" nodeType="clickEffect">
                                  <p:stCondLst>
                                    <p:cond delay="0"/>
                                  </p:stCondLst>
                                  <p:childTnLst>
                                    <p:animEffect transition="out" filter="circle(out)">
                                      <p:cBhvr>
                                        <p:cTn id="24" dur="2000"/>
                                        <p:tgtEl>
                                          <p:spTgt spid="11"/>
                                        </p:tgtEl>
                                      </p:cBhvr>
                                    </p:animEffect>
                                    <p:set>
                                      <p:cBhvr>
                                        <p:cTn id="25" dur="1" fill="hold">
                                          <p:stCondLst>
                                            <p:cond delay="1999"/>
                                          </p:stCondLst>
                                        </p:cTn>
                                        <p:tgtEl>
                                          <p:spTgt spid="11"/>
                                        </p:tgtEl>
                                        <p:attrNameLst>
                                          <p:attrName>style.visibility</p:attrName>
                                        </p:attrNameLst>
                                      </p:cBhvr>
                                      <p:to>
                                        <p:strVal val="hidden"/>
                                      </p:to>
                                    </p:set>
                                  </p:childTnLst>
                                </p:cTn>
                              </p:par>
                              <p:par>
                                <p:cTn id="26" presetID="18" presetClass="entr" presetSubtype="12"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strips(downLeft)">
                                      <p:cBhvr>
                                        <p:cTn id="28" dur="500"/>
                                        <p:tgtEl>
                                          <p:spTgt spid="12"/>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strips(downLeft)">
                                      <p:cBhvr>
                                        <p:cTn id="31" dur="500"/>
                                        <p:tgtEl>
                                          <p:spTgt spid="19"/>
                                        </p:tgtEl>
                                      </p:cBhvr>
                                    </p:animEffect>
                                  </p:childTnLst>
                                </p:cTn>
                              </p:par>
                              <p:par>
                                <p:cTn id="32" presetID="18" presetClass="entr" presetSubtype="12"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strips(downLeft)">
                                      <p:cBhvr>
                                        <p:cTn id="34" dur="500"/>
                                        <p:tgtEl>
                                          <p:spTgt spid="20"/>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strips(down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strips(downLeft)">
                                      <p:cBhvr>
                                        <p:cTn id="42" dur="500"/>
                                        <p:tgtEl>
                                          <p:spTgt spid="22"/>
                                        </p:tgtEl>
                                      </p:cBhvr>
                                    </p:animEffect>
                                  </p:childTnLst>
                                </p:cTn>
                              </p:par>
                              <p:par>
                                <p:cTn id="43" presetID="18" presetClass="entr" presetSubtype="12"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strips(downLeft)">
                                      <p:cBhvr>
                                        <p:cTn id="45" dur="500"/>
                                        <p:tgtEl>
                                          <p:spTgt spid="23"/>
                                        </p:tgtEl>
                                      </p:cBhvr>
                                    </p:animEffect>
                                  </p:childTnLst>
                                </p:cTn>
                              </p:par>
                              <p:par>
                                <p:cTn id="46" presetID="18" presetClass="entr" presetSubtype="12"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strips(downLeft)">
                                      <p:cBhvr>
                                        <p:cTn id="48" dur="500"/>
                                        <p:tgtEl>
                                          <p:spTgt spid="24"/>
                                        </p:tgtEl>
                                      </p:cBhvr>
                                    </p:animEffect>
                                  </p:childTnLst>
                                </p:cTn>
                              </p:par>
                              <p:par>
                                <p:cTn id="49" presetID="18" presetClass="entr" presetSubtype="12"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strips(downLeft)">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7" grpId="0"/>
      <p:bldP spid="12" grpId="0" animBg="1"/>
      <p:bldP spid="19" grpId="0"/>
      <p:bldP spid="21" grpId="0"/>
      <p:bldP spid="22" grpId="0" animBg="1"/>
      <p:bldP spid="23"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a:extLst>
            <a:ext uri="{FF2B5EF4-FFF2-40B4-BE49-F238E27FC236}">
              <a16:creationId xmlns:a16="http://schemas.microsoft.com/office/drawing/2014/main" id="{2761B0F4-A2DE-7B8D-6F0F-9C252933215E}"/>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2E5186DF-9242-1AD3-F5F4-E15369BF219D}"/>
              </a:ext>
            </a:extLst>
          </p:cNvPr>
          <p:cNvSpPr/>
          <p:nvPr/>
        </p:nvSpPr>
        <p:spPr>
          <a:xfrm>
            <a:off x="632911" y="2327570"/>
            <a:ext cx="3836150" cy="33924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FFD23C6-F173-35ED-C8ED-08F02E9DB759}"/>
              </a:ext>
            </a:extLst>
          </p:cNvPr>
          <p:cNvSpPr>
            <a:spLocks noGrp="1"/>
          </p:cNvSpPr>
          <p:nvPr>
            <p:ph type="title"/>
          </p:nvPr>
        </p:nvSpPr>
        <p:spPr>
          <a:xfrm>
            <a:off x="348312" y="185718"/>
            <a:ext cx="11013056" cy="552660"/>
          </a:xfrm>
        </p:spPr>
        <p:txBody>
          <a:bodyPr/>
          <a:lstStyle/>
          <a:p>
            <a:r>
              <a:rPr lang="en-US"/>
              <a:t>MyAssistant </a:t>
            </a:r>
            <a:r>
              <a:rPr lang="en-US">
                <a:solidFill>
                  <a:srgbClr val="00FA00"/>
                </a:solidFill>
              </a:rPr>
              <a:t> Experiences</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4EA03C61-B3B8-502F-7412-F02D0E8572F5}"/>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EA22007-EBE1-C868-C18F-43DDAE69D090}"/>
              </a:ext>
            </a:extLst>
          </p:cNvPr>
          <p:cNvSpPr>
            <a:spLocks noGrp="1"/>
          </p:cNvSpPr>
          <p:nvPr>
            <p:ph type="sldNum" sz="quarter" idx="4"/>
          </p:nvPr>
        </p:nvSpPr>
        <p:spPr/>
        <p:txBody>
          <a:bodyPr/>
          <a:lstStyle/>
          <a:p>
            <a:fld id="{CC016F9F-E390-8549-93F9-91A8D6CA4677}" type="slidenum">
              <a:rPr lang="en-US" smtClean="0"/>
              <a:pPr/>
              <a:t>4</a:t>
            </a:fld>
            <a:endParaRPr lang="en-US"/>
          </a:p>
        </p:txBody>
      </p:sp>
      <p:pic>
        <p:nvPicPr>
          <p:cNvPr id="11" name="Picture 10" descr="A close-up of a logo&#10;&#10;Description automatically generated">
            <a:extLst>
              <a:ext uri="{FF2B5EF4-FFF2-40B4-BE49-F238E27FC236}">
                <a16:creationId xmlns:a16="http://schemas.microsoft.com/office/drawing/2014/main" id="{20B55AD4-A8D3-C218-0D51-C512A9103A26}"/>
              </a:ext>
            </a:extLst>
          </p:cNvPr>
          <p:cNvPicPr>
            <a:picLocks noChangeAspect="1"/>
          </p:cNvPicPr>
          <p:nvPr/>
        </p:nvPicPr>
        <p:blipFill rotWithShape="1">
          <a:blip r:embed="rId4">
            <a:alphaModFix amt="67000"/>
            <a:extLst>
              <a:ext uri="{28A0092B-C50C-407E-A947-70E740481C1C}">
                <a14:useLocalDpi xmlns:a14="http://schemas.microsoft.com/office/drawing/2010/main" val="0"/>
              </a:ext>
            </a:extLst>
          </a:blip>
          <a:srcRect l="55425" t="19643" r="11023" b="20738"/>
          <a:stretch/>
        </p:blipFill>
        <p:spPr>
          <a:xfrm>
            <a:off x="10995555" y="337120"/>
            <a:ext cx="1196445" cy="1195854"/>
          </a:xfrm>
          <a:prstGeom prst="ellipse">
            <a:avLst/>
          </a:prstGeom>
          <a:solidFill>
            <a:schemeClr val="tx1">
              <a:alpha val="72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sp>
        <p:nvSpPr>
          <p:cNvPr id="9" name="TextBox 8">
            <a:extLst>
              <a:ext uri="{FF2B5EF4-FFF2-40B4-BE49-F238E27FC236}">
                <a16:creationId xmlns:a16="http://schemas.microsoft.com/office/drawing/2014/main" id="{A137D518-8E25-B7E2-0432-95F1DEFCC911}"/>
              </a:ext>
            </a:extLst>
          </p:cNvPr>
          <p:cNvSpPr txBox="1"/>
          <p:nvPr/>
        </p:nvSpPr>
        <p:spPr>
          <a:xfrm>
            <a:off x="459812" y="2445750"/>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Experience</a:t>
            </a:r>
            <a:endParaRPr lang="en-US" sz="2000" b="1" spc="0">
              <a:solidFill>
                <a:schemeClr val="bg1"/>
              </a:solidFill>
              <a:latin typeface="Bogle" panose="020B0503020203060203" pitchFamily="34" charset="77"/>
            </a:endParaRPr>
          </a:p>
        </p:txBody>
      </p:sp>
      <p:cxnSp>
        <p:nvCxnSpPr>
          <p:cNvPr id="10" name="Straight Connector 9">
            <a:extLst>
              <a:ext uri="{FF2B5EF4-FFF2-40B4-BE49-F238E27FC236}">
                <a16:creationId xmlns:a16="http://schemas.microsoft.com/office/drawing/2014/main" id="{25D8891F-BAA6-E93E-9D1C-C44B60A46FEC}"/>
              </a:ext>
            </a:extLst>
          </p:cNvPr>
          <p:cNvCxnSpPr>
            <a:cxnSpLocks/>
          </p:cNvCxnSpPr>
          <p:nvPr/>
        </p:nvCxnSpPr>
        <p:spPr>
          <a:xfrm>
            <a:off x="1741028" y="2965290"/>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A7C6AB6-EABC-DDB7-5319-1A17DA62FA43}"/>
              </a:ext>
            </a:extLst>
          </p:cNvPr>
          <p:cNvSpPr txBox="1"/>
          <p:nvPr/>
        </p:nvSpPr>
        <p:spPr>
          <a:xfrm>
            <a:off x="973029" y="5060851"/>
            <a:ext cx="3334764" cy="336118"/>
          </a:xfrm>
          <a:prstGeom prst="rect">
            <a:avLst/>
          </a:prstGeom>
          <a:noFill/>
        </p:spPr>
        <p:txBody>
          <a:bodyPr wrap="square" rtlCol="0">
            <a:spAutoFit/>
          </a:bodyPr>
          <a:lstStyle/>
          <a:p>
            <a:pPr algn="ctr">
              <a:lnSpc>
                <a:spcPct val="150000"/>
              </a:lnSpc>
              <a:spcAft>
                <a:spcPts val="1200"/>
              </a:spcAft>
            </a:pPr>
            <a:r>
              <a:rPr lang="en-US" sz="1200">
                <a:solidFill>
                  <a:schemeClr val="accent4"/>
                </a:solidFill>
                <a:latin typeface="Oswald" pitchFamily="2" charset="77"/>
              </a:rPr>
              <a:t>Curated Flow designated to solve specific user problem</a:t>
            </a:r>
          </a:p>
        </p:txBody>
      </p:sp>
      <p:pic>
        <p:nvPicPr>
          <p:cNvPr id="4" name="Picture 3" descr="A hand touching a computer screen&#10;&#10;Description automatically generated">
            <a:extLst>
              <a:ext uri="{FF2B5EF4-FFF2-40B4-BE49-F238E27FC236}">
                <a16:creationId xmlns:a16="http://schemas.microsoft.com/office/drawing/2014/main" id="{EEE8E45F-1846-C343-3194-CDB0804DAFB4}"/>
              </a:ext>
            </a:extLst>
          </p:cNvPr>
          <p:cNvPicPr>
            <a:picLocks noChangeAspect="1"/>
          </p:cNvPicPr>
          <p:nvPr/>
        </p:nvPicPr>
        <p:blipFill rotWithShape="1">
          <a:blip r:embed="rId5">
            <a:extLst>
              <a:ext uri="{28A0092B-C50C-407E-A947-70E740481C1C}">
                <a14:useLocalDpi xmlns:a14="http://schemas.microsoft.com/office/drawing/2010/main" val="0"/>
              </a:ext>
            </a:extLst>
          </a:blip>
          <a:srcRect l="15790" t="9835" r="15455" b="17171"/>
          <a:stretch/>
        </p:blipFill>
        <p:spPr>
          <a:xfrm>
            <a:off x="1883923" y="3293291"/>
            <a:ext cx="1334125" cy="705866"/>
          </a:xfrm>
          <a:prstGeom prst="rect">
            <a:avLst/>
          </a:prstGeom>
          <a:effectLst>
            <a:outerShdw blurRad="50800" dist="50800" dir="5400000" algn="ctr" rotWithShape="0">
              <a:srgbClr val="000000"/>
            </a:outerShdw>
            <a:reflection blurRad="116328" endPos="14908" dist="50800" dir="5400000" sy="-100000" algn="bl" rotWithShape="0"/>
            <a:softEdge rad="66162"/>
          </a:effectLst>
        </p:spPr>
      </p:pic>
      <p:grpSp>
        <p:nvGrpSpPr>
          <p:cNvPr id="7" name="Group 6">
            <a:extLst>
              <a:ext uri="{FF2B5EF4-FFF2-40B4-BE49-F238E27FC236}">
                <a16:creationId xmlns:a16="http://schemas.microsoft.com/office/drawing/2014/main" id="{4DCDF303-FC02-D871-5775-CDF0A583DC3F}"/>
              </a:ext>
            </a:extLst>
          </p:cNvPr>
          <p:cNvGrpSpPr/>
          <p:nvPr/>
        </p:nvGrpSpPr>
        <p:grpSpPr>
          <a:xfrm>
            <a:off x="100320" y="1596059"/>
            <a:ext cx="6164563" cy="4096005"/>
            <a:chOff x="100320" y="1596059"/>
            <a:chExt cx="6164563" cy="4096005"/>
          </a:xfrm>
        </p:grpSpPr>
        <p:sp>
          <p:nvSpPr>
            <p:cNvPr id="13" name="Rounded Rectangle 12">
              <a:extLst>
                <a:ext uri="{FF2B5EF4-FFF2-40B4-BE49-F238E27FC236}">
                  <a16:creationId xmlns:a16="http://schemas.microsoft.com/office/drawing/2014/main" id="{778D7515-287A-B0AF-3459-844735B7C958}"/>
                </a:ext>
              </a:extLst>
            </p:cNvPr>
            <p:cNvSpPr/>
            <p:nvPr/>
          </p:nvSpPr>
          <p:spPr>
            <a:xfrm>
              <a:off x="201541" y="162636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D57FDF2E-D84B-9595-38B1-D8B3667EFE96}"/>
                </a:ext>
              </a:extLst>
            </p:cNvPr>
            <p:cNvSpPr txBox="1"/>
            <p:nvPr/>
          </p:nvSpPr>
          <p:spPr>
            <a:xfrm>
              <a:off x="152979" y="1719672"/>
              <a:ext cx="182981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ASK ME DOC</a:t>
              </a:r>
            </a:p>
            <a:p>
              <a:pPr algn="ctr">
                <a:lnSpc>
                  <a:spcPct val="150000"/>
                </a:lnSpc>
                <a:spcAft>
                  <a:spcPts val="1200"/>
                </a:spcAft>
              </a:pPr>
              <a:r>
                <a:rPr lang="en-US" sz="1000">
                  <a:solidFill>
                    <a:schemeClr val="accent4"/>
                  </a:solidFill>
                  <a:latin typeface="Oswald" pitchFamily="2" charset="77"/>
                </a:rPr>
                <a:t>ASSOCIATE CAN HAVE NATURAL LANGUAGE QUESTION ANSWERING ON UPLOADED DOCUMENTS AND GET INSIGHT</a:t>
              </a:r>
            </a:p>
          </p:txBody>
        </p:sp>
        <p:sp>
          <p:nvSpPr>
            <p:cNvPr id="15" name="Rounded Rectangle 14">
              <a:extLst>
                <a:ext uri="{FF2B5EF4-FFF2-40B4-BE49-F238E27FC236}">
                  <a16:creationId xmlns:a16="http://schemas.microsoft.com/office/drawing/2014/main" id="{D4B8A8FF-F64C-00AD-2B59-F21EE2590BAB}"/>
                </a:ext>
              </a:extLst>
            </p:cNvPr>
            <p:cNvSpPr/>
            <p:nvPr/>
          </p:nvSpPr>
          <p:spPr>
            <a:xfrm>
              <a:off x="2207465" y="162636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6" name="TextBox 15">
              <a:extLst>
                <a:ext uri="{FF2B5EF4-FFF2-40B4-BE49-F238E27FC236}">
                  <a16:creationId xmlns:a16="http://schemas.microsoft.com/office/drawing/2014/main" id="{9950BC2D-AFCB-D8F0-5C0E-8D18C28D3159}"/>
                </a:ext>
              </a:extLst>
            </p:cNvPr>
            <p:cNvSpPr txBox="1"/>
            <p:nvPr/>
          </p:nvSpPr>
          <p:spPr>
            <a:xfrm>
              <a:off x="2200875" y="1759454"/>
              <a:ext cx="1939673"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AES INSIGTS</a:t>
              </a:r>
            </a:p>
            <a:p>
              <a:pPr algn="ctr">
                <a:lnSpc>
                  <a:spcPct val="150000"/>
                </a:lnSpc>
                <a:spcAft>
                  <a:spcPts val="1200"/>
                </a:spcAft>
              </a:pPr>
              <a:r>
                <a:rPr lang="en-US" sz="1000">
                  <a:solidFill>
                    <a:schemeClr val="accent4"/>
                  </a:solidFill>
                  <a:latin typeface="Oswald" pitchFamily="2" charset="77"/>
                </a:rPr>
                <a:t>MANAGERS CAN ANALYSE THEIR AND THEIR DIRECTS “AES” REPORT</a:t>
              </a:r>
            </a:p>
          </p:txBody>
        </p:sp>
        <p:sp>
          <p:nvSpPr>
            <p:cNvPr id="17" name="Rounded Rectangle 16">
              <a:extLst>
                <a:ext uri="{FF2B5EF4-FFF2-40B4-BE49-F238E27FC236}">
                  <a16:creationId xmlns:a16="http://schemas.microsoft.com/office/drawing/2014/main" id="{6094A9A9-0536-C30E-3706-E6A8EE0B86C0}"/>
                </a:ext>
              </a:extLst>
            </p:cNvPr>
            <p:cNvSpPr/>
            <p:nvPr/>
          </p:nvSpPr>
          <p:spPr>
            <a:xfrm>
              <a:off x="157531" y="403092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6" name="TextBox 25">
              <a:extLst>
                <a:ext uri="{FF2B5EF4-FFF2-40B4-BE49-F238E27FC236}">
                  <a16:creationId xmlns:a16="http://schemas.microsoft.com/office/drawing/2014/main" id="{B8FF099F-45F6-D4C1-5F6B-A2116B809736}"/>
                </a:ext>
              </a:extLst>
            </p:cNvPr>
            <p:cNvSpPr txBox="1"/>
            <p:nvPr/>
          </p:nvSpPr>
          <p:spPr>
            <a:xfrm>
              <a:off x="100320" y="4153467"/>
              <a:ext cx="1990284"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PEOPLE DATA EXPERIENCE</a:t>
              </a:r>
            </a:p>
            <a:p>
              <a:pPr algn="ctr">
                <a:lnSpc>
                  <a:spcPct val="150000"/>
                </a:lnSpc>
                <a:spcAft>
                  <a:spcPts val="1200"/>
                </a:spcAft>
              </a:pPr>
              <a:r>
                <a:rPr lang="en-US" sz="1000">
                  <a:solidFill>
                    <a:schemeClr val="accent4"/>
                  </a:solidFill>
                  <a:latin typeface="Oswald" pitchFamily="2" charset="77"/>
                </a:rPr>
                <a:t>REAL-TIME ANALYTICS, INSIGHTS AND ACTIONS ON STORES AND ASSOCIATES</a:t>
              </a:r>
            </a:p>
          </p:txBody>
        </p:sp>
        <p:sp>
          <p:nvSpPr>
            <p:cNvPr id="33" name="Rounded Rectangle 32">
              <a:extLst>
                <a:ext uri="{FF2B5EF4-FFF2-40B4-BE49-F238E27FC236}">
                  <a16:creationId xmlns:a16="http://schemas.microsoft.com/office/drawing/2014/main" id="{E7B78BF0-E36A-AE59-7D12-E8A05F791A2E}"/>
                </a:ext>
              </a:extLst>
            </p:cNvPr>
            <p:cNvSpPr/>
            <p:nvPr/>
          </p:nvSpPr>
          <p:spPr>
            <a:xfrm>
              <a:off x="2207465" y="403092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4" name="TextBox 33">
              <a:extLst>
                <a:ext uri="{FF2B5EF4-FFF2-40B4-BE49-F238E27FC236}">
                  <a16:creationId xmlns:a16="http://schemas.microsoft.com/office/drawing/2014/main" id="{8BC14EA5-1347-B745-227A-A428C744078D}"/>
                </a:ext>
              </a:extLst>
            </p:cNvPr>
            <p:cNvSpPr txBox="1"/>
            <p:nvPr/>
          </p:nvSpPr>
          <p:spPr>
            <a:xfrm>
              <a:off x="2156854" y="4153467"/>
              <a:ext cx="199028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HELP ME WRITE</a:t>
              </a:r>
            </a:p>
            <a:p>
              <a:pPr algn="ctr">
                <a:lnSpc>
                  <a:spcPct val="150000"/>
                </a:lnSpc>
                <a:spcAft>
                  <a:spcPts val="1200"/>
                </a:spcAft>
              </a:pPr>
              <a:r>
                <a:rPr lang="en-US" sz="1000">
                  <a:solidFill>
                    <a:schemeClr val="accent4"/>
                  </a:solidFill>
                  <a:latin typeface="Oswald" pitchFamily="2" charset="77"/>
                </a:rPr>
                <a:t>PROVIDE WALMART KNOWLEDGE WORKERS TO HAVE A BACK-AND-FORTH CONVERSATION AND AND EVENTUALY HELP TO WRITE CONTENT.</a:t>
              </a:r>
            </a:p>
          </p:txBody>
        </p:sp>
        <p:sp>
          <p:nvSpPr>
            <p:cNvPr id="35" name="Rounded Rectangle 34">
              <a:extLst>
                <a:ext uri="{FF2B5EF4-FFF2-40B4-BE49-F238E27FC236}">
                  <a16:creationId xmlns:a16="http://schemas.microsoft.com/office/drawing/2014/main" id="{BB300C8B-6524-426F-C2D3-98DB4362961A}"/>
                </a:ext>
              </a:extLst>
            </p:cNvPr>
            <p:cNvSpPr/>
            <p:nvPr/>
          </p:nvSpPr>
          <p:spPr>
            <a:xfrm>
              <a:off x="4314610" y="1596059"/>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6" name="TextBox 35">
              <a:extLst>
                <a:ext uri="{FF2B5EF4-FFF2-40B4-BE49-F238E27FC236}">
                  <a16:creationId xmlns:a16="http://schemas.microsoft.com/office/drawing/2014/main" id="{44B38EDC-CA07-E5EF-53C7-C7CD64F15AAE}"/>
                </a:ext>
              </a:extLst>
            </p:cNvPr>
            <p:cNvSpPr txBox="1"/>
            <p:nvPr/>
          </p:nvSpPr>
          <p:spPr>
            <a:xfrm>
              <a:off x="4287294" y="1792064"/>
              <a:ext cx="1977589"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CREATE PERFORMANCE GOAL</a:t>
              </a:r>
            </a:p>
            <a:p>
              <a:pPr algn="ctr">
                <a:lnSpc>
                  <a:spcPct val="150000"/>
                </a:lnSpc>
                <a:spcAft>
                  <a:spcPts val="1200"/>
                </a:spcAft>
              </a:pPr>
              <a:r>
                <a:rPr lang="en-US" sz="1000">
                  <a:solidFill>
                    <a:schemeClr val="accent4"/>
                  </a:solidFill>
                  <a:latin typeface="Oswald" pitchFamily="2" charset="77"/>
                </a:rPr>
                <a:t>ASSOCIATES CAN USE AI TO CREATE PERFORMANCE GOALS FOR YEAR-END EVALUATION.</a:t>
              </a:r>
            </a:p>
          </p:txBody>
        </p:sp>
        <p:sp>
          <p:nvSpPr>
            <p:cNvPr id="37" name="Rounded Rectangle 36">
              <a:extLst>
                <a:ext uri="{FF2B5EF4-FFF2-40B4-BE49-F238E27FC236}">
                  <a16:creationId xmlns:a16="http://schemas.microsoft.com/office/drawing/2014/main" id="{BC42A920-F803-31A3-F747-91BD86E56868}"/>
                </a:ext>
              </a:extLst>
            </p:cNvPr>
            <p:cNvSpPr/>
            <p:nvPr/>
          </p:nvSpPr>
          <p:spPr>
            <a:xfrm>
              <a:off x="4314610" y="4000619"/>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8" name="TextBox 37">
              <a:extLst>
                <a:ext uri="{FF2B5EF4-FFF2-40B4-BE49-F238E27FC236}">
                  <a16:creationId xmlns:a16="http://schemas.microsoft.com/office/drawing/2014/main" id="{29ED43C7-305A-7353-8620-239455243AFC}"/>
                </a:ext>
              </a:extLst>
            </p:cNvPr>
            <p:cNvSpPr txBox="1"/>
            <p:nvPr/>
          </p:nvSpPr>
          <p:spPr>
            <a:xfrm>
              <a:off x="4263999" y="4123158"/>
              <a:ext cx="193967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FIND WALMART INFO</a:t>
              </a:r>
            </a:p>
            <a:p>
              <a:pPr algn="ctr">
                <a:lnSpc>
                  <a:spcPct val="150000"/>
                </a:lnSpc>
                <a:spcAft>
                  <a:spcPts val="1200"/>
                </a:spcAft>
              </a:pPr>
              <a:r>
                <a:rPr lang="en-US" sz="1000">
                  <a:solidFill>
                    <a:schemeClr val="accent4"/>
                  </a:solidFill>
                  <a:latin typeface="Oswald" pitchFamily="2" charset="77"/>
                </a:rPr>
                <a:t>USER CAN DO Q&amp;A ON ALL WALMART KNOWLEDGE INFO., ONE WALMART POLICIES, SERVICE NOW KNOWLEDGE ONBOARDING x ETC.</a:t>
              </a:r>
            </a:p>
          </p:txBody>
        </p:sp>
      </p:grpSp>
      <p:sp>
        <p:nvSpPr>
          <p:cNvPr id="39" name="Rounded Rectangle 38">
            <a:extLst>
              <a:ext uri="{FF2B5EF4-FFF2-40B4-BE49-F238E27FC236}">
                <a16:creationId xmlns:a16="http://schemas.microsoft.com/office/drawing/2014/main" id="{2C67C6BD-E333-3A92-E9B6-6DE0B1A6AE63}"/>
              </a:ext>
            </a:extLst>
          </p:cNvPr>
          <p:cNvSpPr/>
          <p:nvPr/>
        </p:nvSpPr>
        <p:spPr>
          <a:xfrm>
            <a:off x="7028502" y="1515595"/>
            <a:ext cx="3967053" cy="402641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0" name="TextBox 39">
            <a:extLst>
              <a:ext uri="{FF2B5EF4-FFF2-40B4-BE49-F238E27FC236}">
                <a16:creationId xmlns:a16="http://schemas.microsoft.com/office/drawing/2014/main" id="{8BEEE555-4B80-C3EC-5EE6-7C53E515F139}"/>
              </a:ext>
            </a:extLst>
          </p:cNvPr>
          <p:cNvSpPr txBox="1"/>
          <p:nvPr/>
        </p:nvSpPr>
        <p:spPr>
          <a:xfrm>
            <a:off x="7848761" y="1824445"/>
            <a:ext cx="2232406" cy="264902"/>
          </a:xfrm>
          <a:prstGeom prst="rect">
            <a:avLst/>
          </a:prstGeom>
          <a:noFill/>
        </p:spPr>
        <p:txBody>
          <a:bodyPr wrap="square" rtlCol="0">
            <a:noAutofit/>
          </a:bodyPr>
          <a:lstStyle/>
          <a:p>
            <a:pPr algn="ctr">
              <a:lnSpc>
                <a:spcPct val="110000"/>
              </a:lnSpc>
              <a:spcBef>
                <a:spcPts val="600"/>
              </a:spcBef>
            </a:pPr>
            <a:r>
              <a:rPr lang="en-US" sz="1600" b="1">
                <a:solidFill>
                  <a:schemeClr val="bg1"/>
                </a:solidFill>
                <a:latin typeface="Bogle" panose="020B0503020203060203" pitchFamily="34" charset="77"/>
              </a:rPr>
              <a:t>Agent Orchestrator</a:t>
            </a:r>
            <a:endParaRPr lang="en-US" sz="1600" b="1" spc="0">
              <a:solidFill>
                <a:schemeClr val="bg1"/>
              </a:solidFill>
              <a:latin typeface="Bogle" panose="020B0503020203060203" pitchFamily="34" charset="77"/>
            </a:endParaRPr>
          </a:p>
        </p:txBody>
      </p:sp>
      <p:cxnSp>
        <p:nvCxnSpPr>
          <p:cNvPr id="41" name="Straight Connector 40">
            <a:extLst>
              <a:ext uri="{FF2B5EF4-FFF2-40B4-BE49-F238E27FC236}">
                <a16:creationId xmlns:a16="http://schemas.microsoft.com/office/drawing/2014/main" id="{D41968D3-14D1-E41A-365A-69CB732C1824}"/>
              </a:ext>
            </a:extLst>
          </p:cNvPr>
          <p:cNvCxnSpPr>
            <a:cxnSpLocks/>
          </p:cNvCxnSpPr>
          <p:nvPr/>
        </p:nvCxnSpPr>
        <p:spPr>
          <a:xfrm>
            <a:off x="8104697" y="2327570"/>
            <a:ext cx="1814662"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42" name="Picture 41" descr="A person with blue hair&#10;&#10;Description automatically generated">
            <a:extLst>
              <a:ext uri="{FF2B5EF4-FFF2-40B4-BE49-F238E27FC236}">
                <a16:creationId xmlns:a16="http://schemas.microsoft.com/office/drawing/2014/main" id="{4FC67F17-EC38-5450-D4C1-64A451C302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4697" y="2521669"/>
            <a:ext cx="1814662" cy="1814662"/>
          </a:xfrm>
          <a:prstGeom prst="rect">
            <a:avLst/>
          </a:prstGeom>
          <a:effectLst>
            <a:softEdge rad="300558"/>
          </a:effectLst>
        </p:spPr>
      </p:pic>
      <p:sp>
        <p:nvSpPr>
          <p:cNvPr id="46" name="TextBox 45">
            <a:extLst>
              <a:ext uri="{FF2B5EF4-FFF2-40B4-BE49-F238E27FC236}">
                <a16:creationId xmlns:a16="http://schemas.microsoft.com/office/drawing/2014/main" id="{626A9779-23DC-F3F2-4108-876037EC4386}"/>
              </a:ext>
            </a:extLst>
          </p:cNvPr>
          <p:cNvSpPr txBox="1"/>
          <p:nvPr/>
        </p:nvSpPr>
        <p:spPr>
          <a:xfrm>
            <a:off x="7441856" y="4350564"/>
            <a:ext cx="3123171" cy="584775"/>
          </a:xfrm>
          <a:prstGeom prst="rect">
            <a:avLst/>
          </a:prstGeom>
          <a:noFill/>
        </p:spPr>
        <p:txBody>
          <a:bodyPr wrap="square">
            <a:spAutoFit/>
          </a:bodyPr>
          <a:lstStyle/>
          <a:p>
            <a:pPr marL="0" indent="0" algn="l">
              <a:buNone/>
            </a:pPr>
            <a:r>
              <a:rPr lang="en-US" sz="1600">
                <a:solidFill>
                  <a:srgbClr val="FFFFFF"/>
                </a:solidFill>
                <a:latin typeface="PT Sans" pitchFamily="34" charset="0"/>
                <a:ea typeface="PT Sans" pitchFamily="34" charset="-122"/>
                <a:cs typeface="PT Sans" pitchFamily="34" charset="-120"/>
              </a:rPr>
              <a:t>Experiences will be selected implicitly based on user prompt. </a:t>
            </a:r>
            <a:endParaRPr lang="en-US" sz="1600"/>
          </a:p>
        </p:txBody>
      </p:sp>
    </p:spTree>
    <p:custDataLst>
      <p:tags r:id="rId1"/>
    </p:custDataLst>
    <p:extLst>
      <p:ext uri="{BB962C8B-B14F-4D97-AF65-F5344CB8AC3E}">
        <p14:creationId xmlns:p14="http://schemas.microsoft.com/office/powerpoint/2010/main" val="42406639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5"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childTnLst>
                          </p:cTn>
                        </p:par>
                        <p:par>
                          <p:cTn id="14" fill="hold">
                            <p:stCondLst>
                              <p:cond delay="500"/>
                            </p:stCondLst>
                            <p:childTnLst>
                              <p:par>
                                <p:cTn id="15" presetID="41" presetClass="entr" presetSubtype="0" fill="hold" nodeType="afterEffect">
                                  <p:stCondLst>
                                    <p:cond delay="0"/>
                                  </p:stCondLst>
                                  <p:iterate type="lt">
                                    <p:tmPct val="10000"/>
                                  </p:iterate>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p:cTn id="17"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19"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xit" presetSubtype="10" fill="hold" nodeType="clickEffect">
                                  <p:stCondLst>
                                    <p:cond delay="0"/>
                                  </p:stCondLst>
                                  <p:childTnLst>
                                    <p:animEffect transition="out" filter="blinds(horizontal)">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5" presetClass="exit" presetSubtype="10" fill="hold" grpId="0" nodeType="withEffect">
                                  <p:stCondLst>
                                    <p:cond delay="0"/>
                                  </p:stCondLst>
                                  <p:iterate type="lt">
                                    <p:tmPct val="0"/>
                                  </p:iterate>
                                  <p:childTnLst>
                                    <p:animEffect transition="out" filter="checkerboard(across)">
                                      <p:cBhvr>
                                        <p:cTn id="28" dur="500"/>
                                        <p:tgtEl>
                                          <p:spTgt spid="12">
                                            <p:txEl>
                                              <p:pRg st="0" end="0"/>
                                            </p:txEl>
                                          </p:spTgt>
                                        </p:tgtEl>
                                      </p:cBhvr>
                                    </p:animEffect>
                                    <p:set>
                                      <p:cBhvr>
                                        <p:cTn id="29" dur="1" fill="hold">
                                          <p:stCondLst>
                                            <p:cond delay="499"/>
                                          </p:stCondLst>
                                        </p:cTn>
                                        <p:tgtEl>
                                          <p:spTgt spid="12">
                                            <p:txEl>
                                              <p:pRg st="0" end="0"/>
                                            </p:txEl>
                                          </p:spTgt>
                                        </p:tgtEl>
                                        <p:attrNameLst>
                                          <p:attrName>style.visibility</p:attrName>
                                        </p:attrNameLst>
                                      </p:cBhvr>
                                      <p:to>
                                        <p:strVal val="hidden"/>
                                      </p:to>
                                    </p:set>
                                  </p:childTnLst>
                                </p:cTn>
                              </p:par>
                              <p:par>
                                <p:cTn id="30" presetID="5" presetClass="exit" presetSubtype="10" fill="hold" grpId="1" nodeType="withEffect">
                                  <p:stCondLst>
                                    <p:cond delay="0"/>
                                  </p:stCondLst>
                                  <p:childTnLst>
                                    <p:animEffect transition="out" filter="checkerboard(across)">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5" presetClass="exit" presetSubtype="10" fill="hold" grpId="1" nodeType="withEffect">
                                  <p:stCondLst>
                                    <p:cond delay="0"/>
                                  </p:stCondLst>
                                  <p:childTnLst>
                                    <p:animEffect transition="out" filter="checkerboard(across)">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par>
                                <p:cTn id="36" presetID="5" presetClass="exit" presetSubtype="10" fill="hold" nodeType="withEffect">
                                  <p:stCondLst>
                                    <p:cond delay="0"/>
                                  </p:stCondLst>
                                  <p:childTnLst>
                                    <p:animEffect transition="out" filter="checkerboard(across)">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par>
                          <p:cTn id="39" fill="hold">
                            <p:stCondLst>
                              <p:cond delay="500"/>
                            </p:stCondLst>
                            <p:childTnLst>
                              <p:par>
                                <p:cTn id="40" presetID="5" presetClass="entr" presetSubtype="1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checkerboard(across)">
                                      <p:cBhvr>
                                        <p:cTn id="42" dur="25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checkerboard(across)">
                                      <p:cBhvr>
                                        <p:cTn id="47" dur="500"/>
                                        <p:tgtEl>
                                          <p:spTgt spid="39"/>
                                        </p:tgtEl>
                                      </p:cBhvr>
                                    </p:animEffect>
                                  </p:childTnLst>
                                </p:cTn>
                              </p:par>
                              <p:par>
                                <p:cTn id="48" presetID="21" presetClass="entr" presetSubtype="1"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heel(1)">
                                      <p:cBhvr>
                                        <p:cTn id="50" dur="1000"/>
                                        <p:tgtEl>
                                          <p:spTgt spid="4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wipe(left)">
                                      <p:cBhvr>
                                        <p:cTn id="53" dur="500"/>
                                        <p:tgtEl>
                                          <p:spTgt spid="40"/>
                                        </p:tgtEl>
                                      </p:cBhvr>
                                    </p:animEffect>
                                  </p:childTnLst>
                                </p:cTn>
                              </p:par>
                              <p:par>
                                <p:cTn id="54" presetID="22" presetClass="entr" presetSubtype="8" fill="hold"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ipe(left)">
                                      <p:cBhvr>
                                        <p:cTn id="56" dur="500"/>
                                        <p:tgtEl>
                                          <p:spTgt spid="41"/>
                                        </p:tgtEl>
                                      </p:cBhvr>
                                    </p:animEffect>
                                  </p:childTnLst>
                                </p:cTn>
                              </p:par>
                            </p:childTnLst>
                          </p:cTn>
                        </p:par>
                        <p:par>
                          <p:cTn id="57" fill="hold">
                            <p:stCondLst>
                              <p:cond delay="100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46"/>
                                        </p:tgtEl>
                                        <p:attrNameLst>
                                          <p:attrName>style.visibility</p:attrName>
                                        </p:attrNameLst>
                                      </p:cBhvr>
                                      <p:to>
                                        <p:strVal val="visible"/>
                                      </p:to>
                                    </p:set>
                                    <p:anim calcmode="lin" valueType="num">
                                      <p:cBhvr>
                                        <p:cTn id="60"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46"/>
                                        </p:tgtEl>
                                        <p:attrNameLst>
                                          <p:attrName>ppt_y</p:attrName>
                                        </p:attrNameLst>
                                      </p:cBhvr>
                                      <p:tavLst>
                                        <p:tav tm="0">
                                          <p:val>
                                            <p:strVal val="#ppt_y"/>
                                          </p:val>
                                        </p:tav>
                                        <p:tav tm="100000">
                                          <p:val>
                                            <p:strVal val="#ppt_y"/>
                                          </p:val>
                                        </p:tav>
                                      </p:tavLst>
                                    </p:anim>
                                    <p:anim calcmode="lin" valueType="num">
                                      <p:cBhvr>
                                        <p:cTn id="62"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46"/>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9" grpId="0"/>
      <p:bldP spid="9" grpId="1"/>
      <p:bldP spid="12" grpId="0" build="allAtOnce"/>
      <p:bldP spid="39" grpId="0" animBg="1"/>
      <p:bldP spid="40" grpId="0"/>
      <p:bldP spid="46"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DB4CABF-9940-C752-064E-A4B63CCF4066}"/>
              </a:ext>
            </a:extLst>
          </p:cNvPr>
          <p:cNvSpPr/>
          <p:nvPr/>
        </p:nvSpPr>
        <p:spPr>
          <a:xfrm>
            <a:off x="2819085" y="189716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69F4B11A-654B-F2A5-F72A-61789766FA89}"/>
              </a:ext>
            </a:extLst>
          </p:cNvPr>
          <p:cNvSpPr>
            <a:spLocks noGrp="1"/>
          </p:cNvSpPr>
          <p:nvPr>
            <p:ph type="title"/>
          </p:nvPr>
        </p:nvSpPr>
        <p:spPr>
          <a:xfrm>
            <a:off x="348312" y="349232"/>
            <a:ext cx="11013056" cy="552660"/>
          </a:xfrm>
        </p:spPr>
        <p:txBody>
          <a:bodyPr/>
          <a:lstStyle/>
          <a:p>
            <a:r>
              <a:rPr lang="en-US">
                <a:latin typeface="Bogle"/>
              </a:rPr>
              <a:t>My Assistant – Mission and Vision</a:t>
            </a:r>
            <a:endParaRPr lang="en-US"/>
          </a:p>
        </p:txBody>
      </p:sp>
      <p:sp>
        <p:nvSpPr>
          <p:cNvPr id="5" name="Footer Placeholder 4">
            <a:extLst>
              <a:ext uri="{FF2B5EF4-FFF2-40B4-BE49-F238E27FC236}">
                <a16:creationId xmlns:a16="http://schemas.microsoft.com/office/drawing/2014/main" id="{78044629-F69C-695F-8C8D-13140D2CE27C}"/>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22A0F61-40AC-2B2F-892F-DC365349410B}"/>
              </a:ext>
            </a:extLst>
          </p:cNvPr>
          <p:cNvSpPr>
            <a:spLocks noGrp="1"/>
          </p:cNvSpPr>
          <p:nvPr>
            <p:ph type="sldNum" sz="quarter" idx="4"/>
          </p:nvPr>
        </p:nvSpPr>
        <p:spPr/>
        <p:txBody>
          <a:bodyPr/>
          <a:lstStyle/>
          <a:p>
            <a:fld id="{CC016F9F-E390-8549-93F9-91A8D6CA4677}" type="slidenum">
              <a:rPr lang="en-US" smtClean="0"/>
              <a:pPr/>
              <a:t>40</a:t>
            </a:fld>
            <a:endParaRPr lang="en-US"/>
          </a:p>
        </p:txBody>
      </p:sp>
      <p:sp>
        <p:nvSpPr>
          <p:cNvPr id="8" name="TextBox 7">
            <a:extLst>
              <a:ext uri="{FF2B5EF4-FFF2-40B4-BE49-F238E27FC236}">
                <a16:creationId xmlns:a16="http://schemas.microsoft.com/office/drawing/2014/main" id="{9B218576-C91C-BA2F-CD53-A7A3AFF4BA32}"/>
              </a:ext>
            </a:extLst>
          </p:cNvPr>
          <p:cNvSpPr txBox="1"/>
          <p:nvPr/>
        </p:nvSpPr>
        <p:spPr>
          <a:xfrm>
            <a:off x="2819085" y="1965632"/>
            <a:ext cx="4182348" cy="387652"/>
          </a:xfrm>
          <a:prstGeom prst="rect">
            <a:avLst/>
          </a:prstGeom>
          <a:noFill/>
          <a:effectLst>
            <a:reflection endPos="0" dist="50800" dir="5400000" sy="-100000" algn="bl" rotWithShape="0"/>
          </a:effectLst>
        </p:spPr>
        <p:txBody>
          <a:bodyPr wrap="square" rtlCol="0">
            <a:noAutofit/>
          </a:bodyPr>
          <a:lstStyle/>
          <a:p>
            <a:pPr algn="ctr">
              <a:lnSpc>
                <a:spcPct val="110000"/>
              </a:lnSpc>
              <a:spcBef>
                <a:spcPts val="600"/>
              </a:spcBef>
            </a:pPr>
            <a:r>
              <a:rPr lang="en-US" sz="1400" b="1">
                <a:solidFill>
                  <a:schemeClr val="bg1"/>
                </a:solidFill>
                <a:latin typeface="Bogle" panose="020B0503020203060203" pitchFamily="34" charset="77"/>
              </a:rPr>
              <a:t>Short Term Goal</a:t>
            </a:r>
            <a:endParaRPr lang="en-US" sz="14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202C65B-67C6-26AD-F1E5-FC2DFD877613}"/>
              </a:ext>
            </a:extLst>
          </p:cNvPr>
          <p:cNvCxnSpPr>
            <a:cxnSpLocks/>
          </p:cNvCxnSpPr>
          <p:nvPr/>
        </p:nvCxnSpPr>
        <p:spPr>
          <a:xfrm>
            <a:off x="4063666" y="2342170"/>
            <a:ext cx="1798767" cy="0"/>
          </a:xfrm>
          <a:prstGeom prst="line">
            <a:avLst/>
          </a:prstGeom>
          <a:ln w="50800" cap="rnd">
            <a:solidFill>
              <a:srgbClr val="FFC021"/>
            </a:solidFill>
            <a:round/>
          </a:ln>
          <a:effectLst>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164432-B612-FFC9-9144-8C7F365D1863}"/>
              </a:ext>
            </a:extLst>
          </p:cNvPr>
          <p:cNvSpPr txBox="1"/>
          <p:nvPr/>
        </p:nvSpPr>
        <p:spPr>
          <a:xfrm>
            <a:off x="2694655" y="2563417"/>
            <a:ext cx="4431208" cy="2008242"/>
          </a:xfrm>
          <a:prstGeom prst="rect">
            <a:avLst/>
          </a:prstGeom>
          <a:noFill/>
          <a:effectLst>
            <a:reflection endPos="0" dist="50800" dir="5400000" sy="-100000" algn="bl" rotWithShape="0"/>
          </a:effectLst>
        </p:spPr>
        <p:txBody>
          <a:bodyPr wrap="square" rtlCol="0" anchor="ctr">
            <a:spAutoFit/>
          </a:bodyPr>
          <a:lstStyle/>
          <a:p>
            <a:pPr marL="457200" lvl="1" indent="0">
              <a:lnSpc>
                <a:spcPct val="150000"/>
              </a:lnSpc>
              <a:buNone/>
            </a:pPr>
            <a:r>
              <a:rPr lang="en-US" sz="1200" b="0" i="0" u="none" strike="noStrike" noProof="0">
                <a:solidFill>
                  <a:schemeClr val="bg1"/>
                </a:solidFill>
                <a:latin typeface="Arial"/>
              </a:rPr>
              <a:t>To enhance </a:t>
            </a:r>
            <a:r>
              <a:rPr lang="en-US" sz="1200" b="1" i="0" u="none" strike="noStrike" noProof="0">
                <a:solidFill>
                  <a:schemeClr val="bg1"/>
                </a:solidFill>
                <a:latin typeface="Arial"/>
              </a:rPr>
              <a:t>My Assistant</a:t>
            </a:r>
            <a:r>
              <a:rPr lang="en-US" sz="1200" b="0" i="0" u="none" strike="noStrike" noProof="0">
                <a:solidFill>
                  <a:schemeClr val="bg1"/>
                </a:solidFill>
                <a:latin typeface="Arial"/>
              </a:rPr>
              <a:t> by integrating the following capabilities</a:t>
            </a:r>
          </a:p>
          <a:p>
            <a:pPr marL="1200150" lvl="2" indent="-285750">
              <a:lnSpc>
                <a:spcPct val="150000"/>
              </a:lnSpc>
              <a:buFont typeface="Arial"/>
              <a:buChar char="•"/>
            </a:pPr>
            <a:r>
              <a:rPr lang="en-US" sz="1200" b="0" i="0" u="none" strike="noStrike" baseline="0" noProof="0">
                <a:solidFill>
                  <a:schemeClr val="bg1"/>
                </a:solidFill>
              </a:rPr>
              <a:t>Support to multiple document formats like .XLS</a:t>
            </a:r>
            <a:endParaRPr lang="en-US" sz="1200" b="0" i="0" u="none" strike="noStrike" baseline="0" noProof="0">
              <a:solidFill>
                <a:schemeClr val="bg1"/>
              </a:solidFill>
              <a:latin typeface="Arial"/>
            </a:endParaRPr>
          </a:p>
          <a:p>
            <a:pPr marL="1200150" lvl="2" indent="-285750">
              <a:lnSpc>
                <a:spcPct val="150000"/>
              </a:lnSpc>
              <a:buFont typeface="Arial"/>
              <a:buChar char="•"/>
            </a:pPr>
            <a:r>
              <a:rPr lang="en-US" sz="1200" b="0" i="0" u="none" strike="noStrike" baseline="0" noProof="0">
                <a:solidFill>
                  <a:schemeClr val="bg1"/>
                </a:solidFill>
                <a:latin typeface="Arial"/>
              </a:rPr>
              <a:t>Enabling multiple uploads of PDF in a single conversation chain</a:t>
            </a:r>
            <a:endParaRPr lang="en-US" sz="1200" b="0" i="0" u="none" strike="noStrike" baseline="0" noProof="0">
              <a:solidFill>
                <a:schemeClr val="bg1"/>
              </a:solidFill>
            </a:endParaRPr>
          </a:p>
          <a:p>
            <a:pPr marL="1200150" lvl="2" indent="-285750">
              <a:lnSpc>
                <a:spcPct val="150000"/>
              </a:lnSpc>
              <a:buFont typeface="Arial"/>
              <a:buChar char="•"/>
            </a:pPr>
            <a:r>
              <a:rPr lang="en-US" sz="1200" b="0" i="0" u="none" strike="noStrike" baseline="0" noProof="0">
                <a:solidFill>
                  <a:schemeClr val="bg1"/>
                </a:solidFill>
              </a:rPr>
              <a:t>Provisioning cross-query analytics engine  across multiple documents.</a:t>
            </a:r>
            <a:endParaRPr lang="en-US" sz="1200">
              <a:solidFill>
                <a:schemeClr val="bg1"/>
              </a:solidFill>
              <a:latin typeface="Bogle" panose="020B0503020203060203" pitchFamily="34" charset="77"/>
            </a:endParaRPr>
          </a:p>
        </p:txBody>
      </p:sp>
      <p:sp>
        <p:nvSpPr>
          <p:cNvPr id="13" name="Rounded Rectangle 12">
            <a:extLst>
              <a:ext uri="{FF2B5EF4-FFF2-40B4-BE49-F238E27FC236}">
                <a16:creationId xmlns:a16="http://schemas.microsoft.com/office/drawing/2014/main" id="{BC6D02D3-DF7A-A0C2-84DA-74AF9030D745}"/>
              </a:ext>
            </a:extLst>
          </p:cNvPr>
          <p:cNvSpPr/>
          <p:nvPr/>
        </p:nvSpPr>
        <p:spPr>
          <a:xfrm>
            <a:off x="7370758" y="1919795"/>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48DB4097-C151-25E9-EC58-A05F456A3C88}"/>
              </a:ext>
            </a:extLst>
          </p:cNvPr>
          <p:cNvSpPr txBox="1"/>
          <p:nvPr/>
        </p:nvSpPr>
        <p:spPr>
          <a:xfrm>
            <a:off x="7619618" y="1983447"/>
            <a:ext cx="4182348" cy="387652"/>
          </a:xfrm>
          <a:prstGeom prst="rect">
            <a:avLst/>
          </a:prstGeom>
          <a:noFill/>
          <a:effectLst>
            <a:reflection endPos="0" dist="50800" dir="5400000" sy="-100000" algn="bl" rotWithShape="0"/>
          </a:effectLst>
        </p:spPr>
        <p:txBody>
          <a:bodyPr wrap="square" rtlCol="0">
            <a:noAutofit/>
          </a:bodyPr>
          <a:lstStyle/>
          <a:p>
            <a:pPr algn="ctr">
              <a:lnSpc>
                <a:spcPct val="110000"/>
              </a:lnSpc>
              <a:spcBef>
                <a:spcPts val="600"/>
              </a:spcBef>
            </a:pPr>
            <a:r>
              <a:rPr lang="en-US" sz="1400" b="1">
                <a:solidFill>
                  <a:schemeClr val="bg1"/>
                </a:solidFill>
                <a:latin typeface="Bogle" panose="020B0503020203060203" pitchFamily="34" charset="77"/>
              </a:rPr>
              <a:t>Long Term Goal</a:t>
            </a:r>
            <a:endParaRPr lang="en-US" sz="14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B1522F0B-B4AF-1CAB-AF47-F01A385CD8F1}"/>
              </a:ext>
            </a:extLst>
          </p:cNvPr>
          <p:cNvCxnSpPr>
            <a:cxnSpLocks/>
          </p:cNvCxnSpPr>
          <p:nvPr/>
        </p:nvCxnSpPr>
        <p:spPr>
          <a:xfrm>
            <a:off x="8867739" y="2408085"/>
            <a:ext cx="1798767" cy="0"/>
          </a:xfrm>
          <a:prstGeom prst="line">
            <a:avLst/>
          </a:prstGeom>
          <a:ln w="50800" cap="rnd">
            <a:solidFill>
              <a:srgbClr val="FFC021"/>
            </a:solidFill>
            <a:round/>
          </a:ln>
          <a:effectLst>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C339D9-384C-A650-D9DF-D359768E2FDE}"/>
              </a:ext>
            </a:extLst>
          </p:cNvPr>
          <p:cNvSpPr txBox="1"/>
          <p:nvPr/>
        </p:nvSpPr>
        <p:spPr>
          <a:xfrm>
            <a:off x="7487258" y="2512031"/>
            <a:ext cx="4182348" cy="2274084"/>
          </a:xfrm>
          <a:prstGeom prst="rect">
            <a:avLst/>
          </a:prstGeom>
          <a:noFill/>
          <a:effectLst>
            <a:reflection endPos="0" dist="50800" dir="5400000" sy="-100000" algn="bl" rotWithShape="0"/>
          </a:effectLst>
        </p:spPr>
        <p:txBody>
          <a:bodyPr wrap="square" rtlCol="0">
            <a:spAutoFit/>
          </a:bodyPr>
          <a:lstStyle/>
          <a:p>
            <a:pPr marL="457200" lvl="1" indent="0">
              <a:lnSpc>
                <a:spcPct val="150000"/>
              </a:lnSpc>
              <a:buNone/>
            </a:pPr>
            <a:r>
              <a:rPr lang="en-US" sz="1200" b="0" i="0" u="none" strike="noStrike" noProof="0">
                <a:solidFill>
                  <a:schemeClr val="bg1"/>
                </a:solidFill>
                <a:latin typeface="Arial"/>
              </a:rPr>
              <a:t>To make My Assistant - a one-stop assistant by integrating the business intelligence capabilities of:</a:t>
            </a:r>
          </a:p>
          <a:p>
            <a:pPr marL="628650" lvl="1" indent="-171450">
              <a:lnSpc>
                <a:spcPct val="150000"/>
              </a:lnSpc>
              <a:buFont typeface="Arial" panose="020B0604020202020204" pitchFamily="34" charset="0"/>
              <a:buChar char="•"/>
            </a:pPr>
            <a:r>
              <a:rPr lang="en-US" sz="1200" b="0" i="0" u="none" strike="noStrike" noProof="0">
                <a:solidFill>
                  <a:schemeClr val="bg1"/>
                </a:solidFill>
                <a:latin typeface="Arial"/>
              </a:rPr>
              <a:t>People Bot – A virtual assistant that enables users to get instant and insightful answers about our people and organization. </a:t>
            </a:r>
          </a:p>
          <a:p>
            <a:pPr marL="628650" lvl="1" indent="-171450">
              <a:lnSpc>
                <a:spcPct val="150000"/>
              </a:lnSpc>
              <a:buFont typeface="Arial" panose="020B0604020202020204" pitchFamily="34" charset="0"/>
              <a:buChar char="•"/>
            </a:pPr>
            <a:r>
              <a:rPr lang="en-US" sz="1200" b="0" i="0" u="none" strike="noStrike" noProof="0">
                <a:solidFill>
                  <a:schemeClr val="bg1"/>
                </a:solidFill>
                <a:latin typeface="Arial"/>
              </a:rPr>
              <a:t>Workday bot – A chatbot designed for providing a seamless job transaction for managers and associates.</a:t>
            </a:r>
          </a:p>
        </p:txBody>
      </p:sp>
      <p:pic>
        <p:nvPicPr>
          <p:cNvPr id="20" name="Picture 19" descr="A person running on a graph with a target&#10;&#10;Description automatically generated">
            <a:extLst>
              <a:ext uri="{FF2B5EF4-FFF2-40B4-BE49-F238E27FC236}">
                <a16:creationId xmlns:a16="http://schemas.microsoft.com/office/drawing/2014/main" id="{FD6B4763-33F5-26F3-470D-DA276AE48CD1}"/>
              </a:ext>
            </a:extLst>
          </p:cNvPr>
          <p:cNvPicPr>
            <a:picLocks noChangeAspect="1"/>
          </p:cNvPicPr>
          <p:nvPr/>
        </p:nvPicPr>
        <p:blipFill>
          <a:blip r:embed="rId3"/>
          <a:stretch>
            <a:fillRect/>
          </a:stretch>
        </p:blipFill>
        <p:spPr>
          <a:xfrm>
            <a:off x="522394" y="2944754"/>
            <a:ext cx="1994864" cy="2089857"/>
          </a:xfrm>
          <a:prstGeom prst="rect">
            <a:avLst/>
          </a:prstGeom>
          <a:effectLst>
            <a:reflection blurRad="6350" stA="50000" endA="300" endPos="34000" dir="5400000" sy="-100000" algn="bl" rotWithShape="0"/>
            <a:softEdge rad="199752"/>
          </a:effectLst>
        </p:spPr>
      </p:pic>
      <p:sp>
        <p:nvSpPr>
          <p:cNvPr id="4" name="TextBox 3">
            <a:extLst>
              <a:ext uri="{FF2B5EF4-FFF2-40B4-BE49-F238E27FC236}">
                <a16:creationId xmlns:a16="http://schemas.microsoft.com/office/drawing/2014/main" id="{573131F0-AAC7-BCB1-46E7-983D714F6274}"/>
              </a:ext>
            </a:extLst>
          </p:cNvPr>
          <p:cNvSpPr txBox="1"/>
          <p:nvPr/>
        </p:nvSpPr>
        <p:spPr>
          <a:xfrm>
            <a:off x="5240811" y="5314743"/>
            <a:ext cx="6561155" cy="830997"/>
          </a:xfrm>
          <a:prstGeom prst="rect">
            <a:avLst/>
          </a:prstGeom>
          <a:noFill/>
        </p:spPr>
        <p:txBody>
          <a:bodyPr wrap="none" rtlCol="0">
            <a:spAutoFit/>
          </a:bodyPr>
          <a:lstStyle/>
          <a:p>
            <a:r>
              <a:rPr lang="en-US" sz="2400">
                <a:solidFill>
                  <a:schemeClr val="accent4"/>
                </a:solidFill>
                <a:latin typeface="Brush Script MT" panose="03060802040406070304" pitchFamily="66" charset="-122"/>
                <a:ea typeface="Brush Script MT" panose="03060802040406070304" pitchFamily="66" charset="-122"/>
                <a:cs typeface="Brush Script MT" panose="03060802040406070304" pitchFamily="66" charset="-122"/>
              </a:rPr>
              <a:t>A unified, world-class virtual assistant for Walmart associates</a:t>
            </a:r>
          </a:p>
          <a:p>
            <a:endParaRPr lang="en-US" sz="2400">
              <a:solidFill>
                <a:schemeClr val="accent4"/>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spTree>
    <p:extLst>
      <p:ext uri="{BB962C8B-B14F-4D97-AF65-F5344CB8AC3E}">
        <p14:creationId xmlns:p14="http://schemas.microsoft.com/office/powerpoint/2010/main" val="211670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7" grpId="0"/>
      <p:bldP spid="13" grpId="0" animBg="1"/>
      <p:bldP spid="14"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person with glasses and a computer&#10;&#10;Description automatically generated">
            <a:extLst>
              <a:ext uri="{FF2B5EF4-FFF2-40B4-BE49-F238E27FC236}">
                <a16:creationId xmlns:a16="http://schemas.microsoft.com/office/drawing/2014/main" id="{79DE7E71-4C66-1D93-C352-23695D065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68" y="2063164"/>
            <a:ext cx="3007282" cy="3007282"/>
          </a:xfrm>
          <a:prstGeom prst="ellipse">
            <a:avLst/>
          </a:prstGeom>
          <a:effectLst>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p:sp>
        <p:nvSpPr>
          <p:cNvPr id="7" name="Oval 6">
            <a:extLst>
              <a:ext uri="{FF2B5EF4-FFF2-40B4-BE49-F238E27FC236}">
                <a16:creationId xmlns:a16="http://schemas.microsoft.com/office/drawing/2014/main" id="{D124749A-28BE-A830-812C-45432D2EAE3E}"/>
              </a:ext>
            </a:extLst>
          </p:cNvPr>
          <p:cNvSpPr>
            <a:spLocks noChangeAspect="1"/>
          </p:cNvSpPr>
          <p:nvPr/>
        </p:nvSpPr>
        <p:spPr>
          <a:xfrm>
            <a:off x="320538" y="1455512"/>
            <a:ext cx="4231413" cy="4231413"/>
          </a:xfrm>
          <a:prstGeom prst="ellipse">
            <a:avLst/>
          </a:prstGeom>
          <a:gradFill>
            <a:gsLst>
              <a:gs pos="25000">
                <a:schemeClr val="bg1">
                  <a:lumMod val="85000"/>
                </a:schemeClr>
              </a:gs>
              <a:gs pos="12000">
                <a:schemeClr val="bg1"/>
              </a:gs>
            </a:gsLst>
            <a:path path="circle">
              <a:fillToRect l="50000" t="50000" r="50000" b="50000"/>
            </a:path>
          </a:gradFill>
          <a:ln>
            <a:noFill/>
          </a:ln>
          <a:effectLst/>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B5A640-A1AB-3F01-8676-B321370A13DB}"/>
              </a:ext>
            </a:extLst>
          </p:cNvPr>
          <p:cNvSpPr txBox="1"/>
          <p:nvPr/>
        </p:nvSpPr>
        <p:spPr>
          <a:xfrm>
            <a:off x="575512" y="5934670"/>
            <a:ext cx="7389326" cy="553998"/>
          </a:xfrm>
          <a:prstGeom prst="rect">
            <a:avLst/>
          </a:prstGeom>
          <a:noFill/>
        </p:spPr>
        <p:txBody>
          <a:bodyPr wrap="square" rtlCol="0">
            <a:spAutoFit/>
          </a:bodyPr>
          <a:lstStyle/>
          <a:p>
            <a:r>
              <a:rPr lang="en-US" sz="1600">
                <a:solidFill>
                  <a:srgbClr val="FFC000"/>
                </a:solidFill>
              </a:rPr>
              <a:t>FOR ALL WAL MART HOME-OFFICE ASSOCIATES AN UNIQUE PLATFORM EXIST  -</a:t>
            </a:r>
            <a:br>
              <a:rPr lang="en-US" sz="1600">
                <a:solidFill>
                  <a:srgbClr val="FFC000"/>
                </a:solidFill>
              </a:rPr>
            </a:br>
            <a:r>
              <a:rPr lang="en-US" sz="1400" i="1">
                <a:solidFill>
                  <a:srgbClr val="FFC000"/>
                </a:solidFill>
              </a:rPr>
              <a:t>which provide a one stop destination of information what they need most.</a:t>
            </a:r>
          </a:p>
        </p:txBody>
      </p:sp>
      <p:pic>
        <p:nvPicPr>
          <p:cNvPr id="11" name="Picture 10" descr="A cell phone in a circle&#10;&#10;Description automatically generated">
            <a:extLst>
              <a:ext uri="{FF2B5EF4-FFF2-40B4-BE49-F238E27FC236}">
                <a16:creationId xmlns:a16="http://schemas.microsoft.com/office/drawing/2014/main" id="{8A48B4BC-B365-1311-798E-326D44BA37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555" y="5357687"/>
            <a:ext cx="1153966" cy="1153966"/>
          </a:xfrm>
          <a:prstGeom prst="rect">
            <a:avLst/>
          </a:prstGeom>
          <a:effectLst>
            <a:outerShdw blurRad="50800" dir="5400000" algn="ctr" rotWithShape="0">
              <a:srgbClr val="000000">
                <a:alpha val="90828"/>
              </a:srgbClr>
            </a:outerShdw>
            <a:reflection stA="81000" endPos="25000" dist="50800" dir="5400000" sy="-100000" algn="bl" rotWithShape="0"/>
            <a:softEdge rad="0"/>
          </a:effectLst>
        </p:spPr>
      </p:pic>
      <p:pic>
        <p:nvPicPr>
          <p:cNvPr id="13" name="Picture 12" descr="A logo of a landscape&#10;&#10;Description automatically generated">
            <a:extLst>
              <a:ext uri="{FF2B5EF4-FFF2-40B4-BE49-F238E27FC236}">
                <a16:creationId xmlns:a16="http://schemas.microsoft.com/office/drawing/2014/main" id="{CA9B9C8A-4117-0AF4-55CC-16D62E4299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5033" y="5357687"/>
            <a:ext cx="1153966" cy="1153966"/>
          </a:xfrm>
          <a:prstGeom prst="rect">
            <a:avLst/>
          </a:prstGeom>
          <a:effectLst>
            <a:outerShdw blurRad="50800" dist="17658" dir="5400000" algn="t" rotWithShape="0">
              <a:prstClr val="black">
                <a:alpha val="40000"/>
              </a:prstClr>
            </a:outerShdw>
            <a:reflection stA="91000" endPos="25000" dist="50800" dir="5400000" sy="-100000" algn="bl" rotWithShape="0"/>
          </a:effectLst>
        </p:spPr>
      </p:pic>
      <p:pic>
        <p:nvPicPr>
          <p:cNvPr id="14" name="Picture 13" descr="A close-up of a logo&#10;&#10;Description automatically generated">
            <a:extLst>
              <a:ext uri="{FF2B5EF4-FFF2-40B4-BE49-F238E27FC236}">
                <a16:creationId xmlns:a16="http://schemas.microsoft.com/office/drawing/2014/main" id="{97EA9A74-283B-967D-2183-641621B3241B}"/>
              </a:ext>
            </a:extLst>
          </p:cNvPr>
          <p:cNvPicPr>
            <a:picLocks noChangeAspect="1"/>
          </p:cNvPicPr>
          <p:nvPr/>
        </p:nvPicPr>
        <p:blipFill rotWithShape="1">
          <a:blip r:embed="rId7">
            <a:extLst>
              <a:ext uri="{28A0092B-C50C-407E-A947-70E740481C1C}">
                <a14:useLocalDpi xmlns:a14="http://schemas.microsoft.com/office/drawing/2010/main" val="0"/>
              </a:ext>
            </a:extLst>
          </a:blip>
          <a:srcRect l="10537" t="19016" r="54726" b="19260"/>
          <a:stretch/>
        </p:blipFill>
        <p:spPr>
          <a:xfrm>
            <a:off x="-2435572" y="3066027"/>
            <a:ext cx="1739199" cy="17383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pic>
        <p:nvPicPr>
          <p:cNvPr id="16" name="Picture Placeholder 31" descr="A person sitting on a couch using a computer&#10;&#10;Description automatically generated">
            <a:extLst>
              <a:ext uri="{FF2B5EF4-FFF2-40B4-BE49-F238E27FC236}">
                <a16:creationId xmlns:a16="http://schemas.microsoft.com/office/drawing/2014/main" id="{BE060A7A-AC1C-2124-3F3C-48928756DB6E}"/>
              </a:ext>
            </a:extLst>
          </p:cNvPr>
          <p:cNvPicPr>
            <a:picLocks noChangeAspect="1"/>
          </p:cNvPicPr>
          <p:nvPr/>
        </p:nvPicPr>
        <p:blipFill>
          <a:blip r:embed="rId8">
            <a:alphaModFix amt="83000"/>
            <a:extLst>
              <a:ext uri="{28A0092B-C50C-407E-A947-70E740481C1C}">
                <a14:useLocalDpi xmlns:a14="http://schemas.microsoft.com/office/drawing/2010/main" val="0"/>
              </a:ext>
            </a:extLst>
          </a:blip>
          <a:srcRect l="164" r="164"/>
          <a:stretch>
            <a:fillRect/>
          </a:stretch>
        </p:blipFill>
        <p:spPr>
          <a:xfrm>
            <a:off x="8054636" y="57812"/>
            <a:ext cx="4227162" cy="4233803"/>
          </a:xfrm>
          <a:custGeom>
            <a:avLst/>
            <a:gdLst>
              <a:gd name="connsiteX0" fmla="*/ 0 w 4351340"/>
              <a:gd name="connsiteY0" fmla="*/ 725238 h 4351339"/>
              <a:gd name="connsiteX1" fmla="*/ 725238 w 4351340"/>
              <a:gd name="connsiteY1" fmla="*/ 0 h 4351339"/>
              <a:gd name="connsiteX2" fmla="*/ 3626102 w 4351340"/>
              <a:gd name="connsiteY2" fmla="*/ 0 h 4351339"/>
              <a:gd name="connsiteX3" fmla="*/ 4351340 w 4351340"/>
              <a:gd name="connsiteY3" fmla="*/ 725238 h 4351339"/>
              <a:gd name="connsiteX4" fmla="*/ 4351340 w 4351340"/>
              <a:gd name="connsiteY4" fmla="*/ 3626101 h 4351339"/>
              <a:gd name="connsiteX5" fmla="*/ 3626102 w 4351340"/>
              <a:gd name="connsiteY5" fmla="*/ 4351339 h 4351339"/>
              <a:gd name="connsiteX6" fmla="*/ 725238 w 4351340"/>
              <a:gd name="connsiteY6" fmla="*/ 4351339 h 4351339"/>
              <a:gd name="connsiteX7" fmla="*/ 0 w 4351340"/>
              <a:gd name="connsiteY7" fmla="*/ 3626101 h 4351339"/>
              <a:gd name="connsiteX8" fmla="*/ 0 w 4351340"/>
              <a:gd name="connsiteY8" fmla="*/ 725238 h 4351339"/>
              <a:gd name="connsiteX0" fmla="*/ 0 w 4351340"/>
              <a:gd name="connsiteY0" fmla="*/ 725375 h 4351476"/>
              <a:gd name="connsiteX1" fmla="*/ 725238 w 4351340"/>
              <a:gd name="connsiteY1" fmla="*/ 137 h 4351476"/>
              <a:gd name="connsiteX2" fmla="*/ 3626102 w 4351340"/>
              <a:gd name="connsiteY2" fmla="*/ 137 h 4351476"/>
              <a:gd name="connsiteX3" fmla="*/ 4351340 w 4351340"/>
              <a:gd name="connsiteY3" fmla="*/ 725375 h 4351476"/>
              <a:gd name="connsiteX4" fmla="*/ 4351340 w 4351340"/>
              <a:gd name="connsiteY4" fmla="*/ 3626238 h 4351476"/>
              <a:gd name="connsiteX5" fmla="*/ 3626102 w 4351340"/>
              <a:gd name="connsiteY5" fmla="*/ 4351476 h 4351476"/>
              <a:gd name="connsiteX6" fmla="*/ 725238 w 4351340"/>
              <a:gd name="connsiteY6" fmla="*/ 4351476 h 4351476"/>
              <a:gd name="connsiteX7" fmla="*/ 0 w 4351340"/>
              <a:gd name="connsiteY7" fmla="*/ 3626238 h 4351476"/>
              <a:gd name="connsiteX8" fmla="*/ 0 w 4351340"/>
              <a:gd name="connsiteY8" fmla="*/ 725375 h 4351476"/>
              <a:gd name="connsiteX0" fmla="*/ 0 w 4351340"/>
              <a:gd name="connsiteY0" fmla="*/ 725301 h 4351402"/>
              <a:gd name="connsiteX1" fmla="*/ 725238 w 4351340"/>
              <a:gd name="connsiteY1" fmla="*/ 63 h 4351402"/>
              <a:gd name="connsiteX2" fmla="*/ 3626102 w 4351340"/>
              <a:gd name="connsiteY2" fmla="*/ 63 h 4351402"/>
              <a:gd name="connsiteX3" fmla="*/ 4351340 w 4351340"/>
              <a:gd name="connsiteY3" fmla="*/ 725301 h 4351402"/>
              <a:gd name="connsiteX4" fmla="*/ 4351340 w 4351340"/>
              <a:gd name="connsiteY4" fmla="*/ 3626164 h 4351402"/>
              <a:gd name="connsiteX5" fmla="*/ 3626102 w 4351340"/>
              <a:gd name="connsiteY5" fmla="*/ 4351402 h 4351402"/>
              <a:gd name="connsiteX6" fmla="*/ 725238 w 4351340"/>
              <a:gd name="connsiteY6" fmla="*/ 4351402 h 4351402"/>
              <a:gd name="connsiteX7" fmla="*/ 0 w 4351340"/>
              <a:gd name="connsiteY7" fmla="*/ 3626164 h 4351402"/>
              <a:gd name="connsiteX8" fmla="*/ 0 w 4351340"/>
              <a:gd name="connsiteY8" fmla="*/ 725301 h 4351402"/>
              <a:gd name="connsiteX0" fmla="*/ 0 w 4359199"/>
              <a:gd name="connsiteY0" fmla="*/ 725238 h 4351339"/>
              <a:gd name="connsiteX1" fmla="*/ 725238 w 4359199"/>
              <a:gd name="connsiteY1" fmla="*/ 0 h 4351339"/>
              <a:gd name="connsiteX2" fmla="*/ 4359199 w 4359199"/>
              <a:gd name="connsiteY2" fmla="*/ 7883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4359198 w 4359199"/>
              <a:gd name="connsiteY5" fmla="*/ 4343456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563039 h 4351339"/>
              <a:gd name="connsiteX5" fmla="*/ 4359198 w 4359199"/>
              <a:gd name="connsiteY5" fmla="*/ 4343456 h 4351339"/>
              <a:gd name="connsiteX6" fmla="*/ 725238 w 4359199"/>
              <a:gd name="connsiteY6" fmla="*/ 4351339 h 4351339"/>
              <a:gd name="connsiteX7" fmla="*/ 0 w 4359199"/>
              <a:gd name="connsiteY7" fmla="*/ 3626101 h 4351339"/>
              <a:gd name="connsiteX8" fmla="*/ 0 w 4359199"/>
              <a:gd name="connsiteY8" fmla="*/ 725238 h 4351339"/>
              <a:gd name="connsiteX0" fmla="*/ 0 w 4553079"/>
              <a:gd name="connsiteY0" fmla="*/ 764113 h 4390214"/>
              <a:gd name="connsiteX1" fmla="*/ 1710583 w 4553079"/>
              <a:gd name="connsiteY1" fmla="*/ 46758 h 4390214"/>
              <a:gd name="connsiteX2" fmla="*/ 4359199 w 4553079"/>
              <a:gd name="connsiteY2" fmla="*/ 54641 h 4390214"/>
              <a:gd name="connsiteX3" fmla="*/ 4351340 w 4553079"/>
              <a:gd name="connsiteY3" fmla="*/ 764113 h 4390214"/>
              <a:gd name="connsiteX4" fmla="*/ 4351340 w 4553079"/>
              <a:gd name="connsiteY4" fmla="*/ 3601914 h 4390214"/>
              <a:gd name="connsiteX5" fmla="*/ 4359198 w 4553079"/>
              <a:gd name="connsiteY5" fmla="*/ 4382331 h 4390214"/>
              <a:gd name="connsiteX6" fmla="*/ 725238 w 4553079"/>
              <a:gd name="connsiteY6" fmla="*/ 4390214 h 4390214"/>
              <a:gd name="connsiteX7" fmla="*/ 0 w 4553079"/>
              <a:gd name="connsiteY7" fmla="*/ 3664976 h 4390214"/>
              <a:gd name="connsiteX8" fmla="*/ 0 w 4553079"/>
              <a:gd name="connsiteY8" fmla="*/ 764113 h 4390214"/>
              <a:gd name="connsiteX0" fmla="*/ 0 w 4553079"/>
              <a:gd name="connsiteY0" fmla="*/ 762318 h 4388419"/>
              <a:gd name="connsiteX1" fmla="*/ 1710583 w 4553079"/>
              <a:gd name="connsiteY1" fmla="*/ 44963 h 4388419"/>
              <a:gd name="connsiteX2" fmla="*/ 4359199 w 4553079"/>
              <a:gd name="connsiteY2" fmla="*/ 52846 h 4388419"/>
              <a:gd name="connsiteX3" fmla="*/ 4351340 w 4553079"/>
              <a:gd name="connsiteY3" fmla="*/ 762318 h 4388419"/>
              <a:gd name="connsiteX4" fmla="*/ 4351340 w 4553079"/>
              <a:gd name="connsiteY4" fmla="*/ 3600119 h 4388419"/>
              <a:gd name="connsiteX5" fmla="*/ 4359198 w 4553079"/>
              <a:gd name="connsiteY5" fmla="*/ 4380536 h 4388419"/>
              <a:gd name="connsiteX6" fmla="*/ 725238 w 4553079"/>
              <a:gd name="connsiteY6" fmla="*/ 4388419 h 4388419"/>
              <a:gd name="connsiteX7" fmla="*/ 0 w 4553079"/>
              <a:gd name="connsiteY7" fmla="*/ 3663181 h 4388419"/>
              <a:gd name="connsiteX8" fmla="*/ 0 w 4553079"/>
              <a:gd name="connsiteY8" fmla="*/ 762318 h 4388419"/>
              <a:gd name="connsiteX0" fmla="*/ 0 w 4359222"/>
              <a:gd name="connsiteY0" fmla="*/ 717355 h 4343456"/>
              <a:gd name="connsiteX1" fmla="*/ 1710583 w 4359222"/>
              <a:gd name="connsiteY1" fmla="*/ 0 h 4343456"/>
              <a:gd name="connsiteX2" fmla="*/ 4359199 w 4359222"/>
              <a:gd name="connsiteY2" fmla="*/ 7883 h 4343456"/>
              <a:gd name="connsiteX3" fmla="*/ 4351340 w 4359222"/>
              <a:gd name="connsiteY3" fmla="*/ 717355 h 4343456"/>
              <a:gd name="connsiteX4" fmla="*/ 4351340 w 4359222"/>
              <a:gd name="connsiteY4" fmla="*/ 3555156 h 4343456"/>
              <a:gd name="connsiteX5" fmla="*/ 4359198 w 4359222"/>
              <a:gd name="connsiteY5" fmla="*/ 4335573 h 4343456"/>
              <a:gd name="connsiteX6" fmla="*/ 725238 w 4359222"/>
              <a:gd name="connsiteY6" fmla="*/ 4343456 h 4343456"/>
              <a:gd name="connsiteX7" fmla="*/ 0 w 4359222"/>
              <a:gd name="connsiteY7" fmla="*/ 3618218 h 4343456"/>
              <a:gd name="connsiteX8" fmla="*/ 0 w 4359222"/>
              <a:gd name="connsiteY8" fmla="*/ 717355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15766 w 4374988"/>
              <a:gd name="connsiteY7" fmla="*/ 3618218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15766 w 4374988"/>
              <a:gd name="connsiteY7" fmla="*/ 3618218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7883 w 4374988"/>
              <a:gd name="connsiteY7" fmla="*/ 2144142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2349087 w 4374988"/>
              <a:gd name="connsiteY6" fmla="*/ 4343456 h 4343456"/>
              <a:gd name="connsiteX7" fmla="*/ 7883 w 4374988"/>
              <a:gd name="connsiteY7" fmla="*/ 2144142 h 4343456"/>
              <a:gd name="connsiteX8" fmla="*/ 0 w 4374988"/>
              <a:gd name="connsiteY8" fmla="*/ 2128369 h 4343456"/>
              <a:gd name="connsiteX0" fmla="*/ 0 w 4519803"/>
              <a:gd name="connsiteY0" fmla="*/ 2170780 h 4385867"/>
              <a:gd name="connsiteX1" fmla="*/ 2388500 w 4519803"/>
              <a:gd name="connsiteY1" fmla="*/ 50294 h 4385867"/>
              <a:gd name="connsiteX2" fmla="*/ 4374965 w 4519803"/>
              <a:gd name="connsiteY2" fmla="*/ 50294 h 4385867"/>
              <a:gd name="connsiteX3" fmla="*/ 4367106 w 4519803"/>
              <a:gd name="connsiteY3" fmla="*/ 759766 h 4385867"/>
              <a:gd name="connsiteX4" fmla="*/ 4367106 w 4519803"/>
              <a:gd name="connsiteY4" fmla="*/ 3597567 h 4385867"/>
              <a:gd name="connsiteX5" fmla="*/ 4374964 w 4519803"/>
              <a:gd name="connsiteY5" fmla="*/ 4377984 h 4385867"/>
              <a:gd name="connsiteX6" fmla="*/ 2349087 w 4519803"/>
              <a:gd name="connsiteY6" fmla="*/ 4385867 h 4385867"/>
              <a:gd name="connsiteX7" fmla="*/ 7883 w 4519803"/>
              <a:gd name="connsiteY7" fmla="*/ 2186553 h 4385867"/>
              <a:gd name="connsiteX8" fmla="*/ 0 w 4519803"/>
              <a:gd name="connsiteY8" fmla="*/ 2170780 h 4385867"/>
              <a:gd name="connsiteX0" fmla="*/ 0 w 4519803"/>
              <a:gd name="connsiteY0" fmla="*/ 2170780 h 4385867"/>
              <a:gd name="connsiteX1" fmla="*/ 2388500 w 4519803"/>
              <a:gd name="connsiteY1" fmla="*/ 50294 h 4385867"/>
              <a:gd name="connsiteX2" fmla="*/ 4374965 w 4519803"/>
              <a:gd name="connsiteY2" fmla="*/ 50294 h 4385867"/>
              <a:gd name="connsiteX3" fmla="*/ 4367106 w 4519803"/>
              <a:gd name="connsiteY3" fmla="*/ 759766 h 4385867"/>
              <a:gd name="connsiteX4" fmla="*/ 4367106 w 4519803"/>
              <a:gd name="connsiteY4" fmla="*/ 3597567 h 4385867"/>
              <a:gd name="connsiteX5" fmla="*/ 4374964 w 4519803"/>
              <a:gd name="connsiteY5" fmla="*/ 4377984 h 4385867"/>
              <a:gd name="connsiteX6" fmla="*/ 2349087 w 4519803"/>
              <a:gd name="connsiteY6" fmla="*/ 4385867 h 4385867"/>
              <a:gd name="connsiteX7" fmla="*/ 7883 w 4519803"/>
              <a:gd name="connsiteY7" fmla="*/ 2186553 h 4385867"/>
              <a:gd name="connsiteX8" fmla="*/ 0 w 4519803"/>
              <a:gd name="connsiteY8" fmla="*/ 2170780 h 4385867"/>
              <a:gd name="connsiteX0" fmla="*/ 0 w 4519803"/>
              <a:gd name="connsiteY0" fmla="*/ 2170780 h 4401633"/>
              <a:gd name="connsiteX1" fmla="*/ 2388500 w 4519803"/>
              <a:gd name="connsiteY1" fmla="*/ 50294 h 4401633"/>
              <a:gd name="connsiteX2" fmla="*/ 4374965 w 4519803"/>
              <a:gd name="connsiteY2" fmla="*/ 50294 h 4401633"/>
              <a:gd name="connsiteX3" fmla="*/ 4367106 w 4519803"/>
              <a:gd name="connsiteY3" fmla="*/ 759766 h 4401633"/>
              <a:gd name="connsiteX4" fmla="*/ 4367106 w 4519803"/>
              <a:gd name="connsiteY4" fmla="*/ 3597567 h 4401633"/>
              <a:gd name="connsiteX5" fmla="*/ 4374964 w 4519803"/>
              <a:gd name="connsiteY5" fmla="*/ 4401633 h 4401633"/>
              <a:gd name="connsiteX6" fmla="*/ 2349087 w 4519803"/>
              <a:gd name="connsiteY6" fmla="*/ 4385867 h 4401633"/>
              <a:gd name="connsiteX7" fmla="*/ 7883 w 4519803"/>
              <a:gd name="connsiteY7" fmla="*/ 2186553 h 4401633"/>
              <a:gd name="connsiteX8" fmla="*/ 0 w 4519803"/>
              <a:gd name="connsiteY8" fmla="*/ 2170780 h 4401633"/>
              <a:gd name="connsiteX0" fmla="*/ 0 w 4374996"/>
              <a:gd name="connsiteY0" fmla="*/ 2120487 h 4351340"/>
              <a:gd name="connsiteX1" fmla="*/ 2388500 w 4374996"/>
              <a:gd name="connsiteY1" fmla="*/ 1 h 4351340"/>
              <a:gd name="connsiteX2" fmla="*/ 4374965 w 4374996"/>
              <a:gd name="connsiteY2" fmla="*/ 1 h 4351340"/>
              <a:gd name="connsiteX3" fmla="*/ 4367106 w 4374996"/>
              <a:gd name="connsiteY3" fmla="*/ 709473 h 4351340"/>
              <a:gd name="connsiteX4" fmla="*/ 4367106 w 4374996"/>
              <a:gd name="connsiteY4" fmla="*/ 3547274 h 4351340"/>
              <a:gd name="connsiteX5" fmla="*/ 4374964 w 4374996"/>
              <a:gd name="connsiteY5" fmla="*/ 4351340 h 4351340"/>
              <a:gd name="connsiteX6" fmla="*/ 2349087 w 4374996"/>
              <a:gd name="connsiteY6" fmla="*/ 4335574 h 4351340"/>
              <a:gd name="connsiteX7" fmla="*/ 7883 w 4374996"/>
              <a:gd name="connsiteY7" fmla="*/ 2136260 h 4351340"/>
              <a:gd name="connsiteX8" fmla="*/ 0 w 4374996"/>
              <a:gd name="connsiteY8" fmla="*/ 2120487 h 4351340"/>
              <a:gd name="connsiteX0" fmla="*/ 0 w 4519219"/>
              <a:gd name="connsiteY0" fmla="*/ 2170780 h 4401633"/>
              <a:gd name="connsiteX1" fmla="*/ 2396383 w 4519219"/>
              <a:gd name="connsiteY1" fmla="*/ 50294 h 4401633"/>
              <a:gd name="connsiteX2" fmla="*/ 4374965 w 4519219"/>
              <a:gd name="connsiteY2" fmla="*/ 50294 h 4401633"/>
              <a:gd name="connsiteX3" fmla="*/ 4367106 w 4519219"/>
              <a:gd name="connsiteY3" fmla="*/ 759766 h 4401633"/>
              <a:gd name="connsiteX4" fmla="*/ 4367106 w 4519219"/>
              <a:gd name="connsiteY4" fmla="*/ 3597567 h 4401633"/>
              <a:gd name="connsiteX5" fmla="*/ 4374964 w 4519219"/>
              <a:gd name="connsiteY5" fmla="*/ 4401633 h 4401633"/>
              <a:gd name="connsiteX6" fmla="*/ 2349087 w 4519219"/>
              <a:gd name="connsiteY6" fmla="*/ 4385867 h 4401633"/>
              <a:gd name="connsiteX7" fmla="*/ 7883 w 4519219"/>
              <a:gd name="connsiteY7" fmla="*/ 2186553 h 4401633"/>
              <a:gd name="connsiteX8" fmla="*/ 0 w 4519219"/>
              <a:gd name="connsiteY8" fmla="*/ 2170780 h 4401633"/>
              <a:gd name="connsiteX0" fmla="*/ 0 w 4376307"/>
              <a:gd name="connsiteY0" fmla="*/ 2122514 h 4353367"/>
              <a:gd name="connsiteX1" fmla="*/ 2396383 w 4376307"/>
              <a:gd name="connsiteY1" fmla="*/ 2028 h 4353367"/>
              <a:gd name="connsiteX2" fmla="*/ 4374965 w 4376307"/>
              <a:gd name="connsiteY2" fmla="*/ 2028 h 4353367"/>
              <a:gd name="connsiteX3" fmla="*/ 4367106 w 4376307"/>
              <a:gd name="connsiteY3" fmla="*/ 711500 h 4353367"/>
              <a:gd name="connsiteX4" fmla="*/ 4367106 w 4376307"/>
              <a:gd name="connsiteY4" fmla="*/ 3549301 h 4353367"/>
              <a:gd name="connsiteX5" fmla="*/ 4374964 w 4376307"/>
              <a:gd name="connsiteY5" fmla="*/ 4353367 h 4353367"/>
              <a:gd name="connsiteX6" fmla="*/ 2349087 w 4376307"/>
              <a:gd name="connsiteY6" fmla="*/ 4337601 h 4353367"/>
              <a:gd name="connsiteX7" fmla="*/ 7883 w 4376307"/>
              <a:gd name="connsiteY7" fmla="*/ 2138287 h 4353367"/>
              <a:gd name="connsiteX8" fmla="*/ 0 w 4376307"/>
              <a:gd name="connsiteY8" fmla="*/ 2122514 h 4353367"/>
              <a:gd name="connsiteX0" fmla="*/ 165538 w 4368424"/>
              <a:gd name="connsiteY0" fmla="*/ 2122514 h 4353367"/>
              <a:gd name="connsiteX1" fmla="*/ 2388500 w 4368424"/>
              <a:gd name="connsiteY1" fmla="*/ 2028 h 4353367"/>
              <a:gd name="connsiteX2" fmla="*/ 4367082 w 4368424"/>
              <a:gd name="connsiteY2" fmla="*/ 2028 h 4353367"/>
              <a:gd name="connsiteX3" fmla="*/ 4359223 w 4368424"/>
              <a:gd name="connsiteY3" fmla="*/ 711500 h 4353367"/>
              <a:gd name="connsiteX4" fmla="*/ 4359223 w 4368424"/>
              <a:gd name="connsiteY4" fmla="*/ 3549301 h 4353367"/>
              <a:gd name="connsiteX5" fmla="*/ 4367081 w 4368424"/>
              <a:gd name="connsiteY5" fmla="*/ 4353367 h 4353367"/>
              <a:gd name="connsiteX6" fmla="*/ 2341204 w 4368424"/>
              <a:gd name="connsiteY6" fmla="*/ 4337601 h 4353367"/>
              <a:gd name="connsiteX7" fmla="*/ 0 w 4368424"/>
              <a:gd name="connsiteY7" fmla="*/ 2138287 h 4353367"/>
              <a:gd name="connsiteX8" fmla="*/ 165538 w 4368424"/>
              <a:gd name="connsiteY8" fmla="*/ 2122514 h 4353367"/>
              <a:gd name="connsiteX0" fmla="*/ 0 w 4202886"/>
              <a:gd name="connsiteY0" fmla="*/ 2122514 h 4353367"/>
              <a:gd name="connsiteX1" fmla="*/ 2222962 w 4202886"/>
              <a:gd name="connsiteY1" fmla="*/ 2028 h 4353367"/>
              <a:gd name="connsiteX2" fmla="*/ 4201544 w 4202886"/>
              <a:gd name="connsiteY2" fmla="*/ 2028 h 4353367"/>
              <a:gd name="connsiteX3" fmla="*/ 4193685 w 4202886"/>
              <a:gd name="connsiteY3" fmla="*/ 711500 h 4353367"/>
              <a:gd name="connsiteX4" fmla="*/ 4193685 w 4202886"/>
              <a:gd name="connsiteY4" fmla="*/ 3549301 h 4353367"/>
              <a:gd name="connsiteX5" fmla="*/ 4201543 w 4202886"/>
              <a:gd name="connsiteY5" fmla="*/ 4353367 h 4353367"/>
              <a:gd name="connsiteX6" fmla="*/ 2175666 w 4202886"/>
              <a:gd name="connsiteY6" fmla="*/ 4337601 h 4353367"/>
              <a:gd name="connsiteX7" fmla="*/ 0 w 4202886"/>
              <a:gd name="connsiteY7" fmla="*/ 2122521 h 4353367"/>
              <a:gd name="connsiteX8" fmla="*/ 0 w 4202886"/>
              <a:gd name="connsiteY8" fmla="*/ 2122514 h 4353367"/>
              <a:gd name="connsiteX0" fmla="*/ 0 w 4202886"/>
              <a:gd name="connsiteY0" fmla="*/ 2122514 h 4337602"/>
              <a:gd name="connsiteX1" fmla="*/ 2222962 w 4202886"/>
              <a:gd name="connsiteY1" fmla="*/ 2028 h 4337602"/>
              <a:gd name="connsiteX2" fmla="*/ 4201544 w 4202886"/>
              <a:gd name="connsiteY2" fmla="*/ 2028 h 4337602"/>
              <a:gd name="connsiteX3" fmla="*/ 4193685 w 4202886"/>
              <a:gd name="connsiteY3" fmla="*/ 711500 h 4337602"/>
              <a:gd name="connsiteX4" fmla="*/ 4193685 w 4202886"/>
              <a:gd name="connsiteY4" fmla="*/ 3549301 h 4337602"/>
              <a:gd name="connsiteX5" fmla="*/ 4170012 w 4202886"/>
              <a:gd name="connsiteY5" fmla="*/ 4337602 h 4337602"/>
              <a:gd name="connsiteX6" fmla="*/ 2175666 w 4202886"/>
              <a:gd name="connsiteY6" fmla="*/ 4337601 h 4337602"/>
              <a:gd name="connsiteX7" fmla="*/ 0 w 4202886"/>
              <a:gd name="connsiteY7" fmla="*/ 2122521 h 4337602"/>
              <a:gd name="connsiteX8" fmla="*/ 0 w 4202886"/>
              <a:gd name="connsiteY8" fmla="*/ 2122514 h 4337602"/>
              <a:gd name="connsiteX0" fmla="*/ 0 w 4209426"/>
              <a:gd name="connsiteY0" fmla="*/ 2122514 h 4345485"/>
              <a:gd name="connsiteX1" fmla="*/ 2222962 w 4209426"/>
              <a:gd name="connsiteY1" fmla="*/ 2028 h 4345485"/>
              <a:gd name="connsiteX2" fmla="*/ 4201544 w 4209426"/>
              <a:gd name="connsiteY2" fmla="*/ 2028 h 4345485"/>
              <a:gd name="connsiteX3" fmla="*/ 4193685 w 4209426"/>
              <a:gd name="connsiteY3" fmla="*/ 711500 h 4345485"/>
              <a:gd name="connsiteX4" fmla="*/ 4193685 w 4209426"/>
              <a:gd name="connsiteY4" fmla="*/ 3549301 h 4345485"/>
              <a:gd name="connsiteX5" fmla="*/ 4209426 w 4209426"/>
              <a:gd name="connsiteY5" fmla="*/ 4345485 h 4345485"/>
              <a:gd name="connsiteX6" fmla="*/ 2175666 w 4209426"/>
              <a:gd name="connsiteY6" fmla="*/ 4337601 h 4345485"/>
              <a:gd name="connsiteX7" fmla="*/ 0 w 4209426"/>
              <a:gd name="connsiteY7" fmla="*/ 2122521 h 4345485"/>
              <a:gd name="connsiteX8" fmla="*/ 0 w 4209426"/>
              <a:gd name="connsiteY8" fmla="*/ 2122514 h 4345485"/>
              <a:gd name="connsiteX0" fmla="*/ 0 w 4218571"/>
              <a:gd name="connsiteY0" fmla="*/ 2122514 h 4365079"/>
              <a:gd name="connsiteX1" fmla="*/ 2222962 w 4218571"/>
              <a:gd name="connsiteY1" fmla="*/ 2028 h 4365079"/>
              <a:gd name="connsiteX2" fmla="*/ 4201544 w 4218571"/>
              <a:gd name="connsiteY2" fmla="*/ 2028 h 4365079"/>
              <a:gd name="connsiteX3" fmla="*/ 4193685 w 4218571"/>
              <a:gd name="connsiteY3" fmla="*/ 711500 h 4365079"/>
              <a:gd name="connsiteX4" fmla="*/ 4217334 w 4218571"/>
              <a:gd name="connsiteY4" fmla="*/ 4361226 h 4365079"/>
              <a:gd name="connsiteX5" fmla="*/ 4209426 w 4218571"/>
              <a:gd name="connsiteY5" fmla="*/ 4345485 h 4365079"/>
              <a:gd name="connsiteX6" fmla="*/ 2175666 w 4218571"/>
              <a:gd name="connsiteY6" fmla="*/ 4337601 h 4365079"/>
              <a:gd name="connsiteX7" fmla="*/ 0 w 4218571"/>
              <a:gd name="connsiteY7" fmla="*/ 2122521 h 4365079"/>
              <a:gd name="connsiteX8" fmla="*/ 0 w 4218571"/>
              <a:gd name="connsiteY8" fmla="*/ 2122514 h 4365079"/>
              <a:gd name="connsiteX0" fmla="*/ 0 w 4435307"/>
              <a:gd name="connsiteY0" fmla="*/ 2172529 h 4415094"/>
              <a:gd name="connsiteX1" fmla="*/ 2222962 w 4435307"/>
              <a:gd name="connsiteY1" fmla="*/ 52043 h 4415094"/>
              <a:gd name="connsiteX2" fmla="*/ 4201544 w 4435307"/>
              <a:gd name="connsiteY2" fmla="*/ 52043 h 4415094"/>
              <a:gd name="connsiteX3" fmla="*/ 4398637 w 4435307"/>
              <a:gd name="connsiteY3" fmla="*/ 785163 h 4415094"/>
              <a:gd name="connsiteX4" fmla="*/ 4217334 w 4435307"/>
              <a:gd name="connsiteY4" fmla="*/ 4411241 h 4415094"/>
              <a:gd name="connsiteX5" fmla="*/ 4209426 w 4435307"/>
              <a:gd name="connsiteY5" fmla="*/ 4395500 h 4415094"/>
              <a:gd name="connsiteX6" fmla="*/ 2175666 w 4435307"/>
              <a:gd name="connsiteY6" fmla="*/ 4387616 h 4415094"/>
              <a:gd name="connsiteX7" fmla="*/ 0 w 4435307"/>
              <a:gd name="connsiteY7" fmla="*/ 2172536 h 4415094"/>
              <a:gd name="connsiteX8" fmla="*/ 0 w 4435307"/>
              <a:gd name="connsiteY8" fmla="*/ 2172529 h 4415094"/>
              <a:gd name="connsiteX0" fmla="*/ 0 w 4432247"/>
              <a:gd name="connsiteY0" fmla="*/ 2172529 h 4415094"/>
              <a:gd name="connsiteX1" fmla="*/ 2222962 w 4432247"/>
              <a:gd name="connsiteY1" fmla="*/ 52043 h 4415094"/>
              <a:gd name="connsiteX2" fmla="*/ 4201544 w 4432247"/>
              <a:gd name="connsiteY2" fmla="*/ 52043 h 4415094"/>
              <a:gd name="connsiteX3" fmla="*/ 4398637 w 4432247"/>
              <a:gd name="connsiteY3" fmla="*/ 785163 h 4415094"/>
              <a:gd name="connsiteX4" fmla="*/ 4217334 w 4432247"/>
              <a:gd name="connsiteY4" fmla="*/ 4411241 h 4415094"/>
              <a:gd name="connsiteX5" fmla="*/ 4209426 w 4432247"/>
              <a:gd name="connsiteY5" fmla="*/ 4395500 h 4415094"/>
              <a:gd name="connsiteX6" fmla="*/ 2175666 w 4432247"/>
              <a:gd name="connsiteY6" fmla="*/ 4387616 h 4415094"/>
              <a:gd name="connsiteX7" fmla="*/ 0 w 4432247"/>
              <a:gd name="connsiteY7" fmla="*/ 2172536 h 4415094"/>
              <a:gd name="connsiteX8" fmla="*/ 0 w 4432247"/>
              <a:gd name="connsiteY8" fmla="*/ 2172529 h 4415094"/>
              <a:gd name="connsiteX0" fmla="*/ 0 w 4356547"/>
              <a:gd name="connsiteY0" fmla="*/ 2197614 h 4440179"/>
              <a:gd name="connsiteX1" fmla="*/ 2222962 w 4356547"/>
              <a:gd name="connsiteY1" fmla="*/ 77128 h 4440179"/>
              <a:gd name="connsiteX2" fmla="*/ 4201544 w 4356547"/>
              <a:gd name="connsiteY2" fmla="*/ 77128 h 4440179"/>
              <a:gd name="connsiteX3" fmla="*/ 4233099 w 4356547"/>
              <a:gd name="connsiteY3" fmla="*/ 1149207 h 4440179"/>
              <a:gd name="connsiteX4" fmla="*/ 4217334 w 4356547"/>
              <a:gd name="connsiteY4" fmla="*/ 4436326 h 4440179"/>
              <a:gd name="connsiteX5" fmla="*/ 4209426 w 4356547"/>
              <a:gd name="connsiteY5" fmla="*/ 4420585 h 4440179"/>
              <a:gd name="connsiteX6" fmla="*/ 2175666 w 4356547"/>
              <a:gd name="connsiteY6" fmla="*/ 4412701 h 4440179"/>
              <a:gd name="connsiteX7" fmla="*/ 0 w 4356547"/>
              <a:gd name="connsiteY7" fmla="*/ 2197621 h 4440179"/>
              <a:gd name="connsiteX8" fmla="*/ 0 w 4356547"/>
              <a:gd name="connsiteY8" fmla="*/ 2197614 h 4440179"/>
              <a:gd name="connsiteX0" fmla="*/ 0 w 4359624"/>
              <a:gd name="connsiteY0" fmla="*/ 2197614 h 4440179"/>
              <a:gd name="connsiteX1" fmla="*/ 2222962 w 4359624"/>
              <a:gd name="connsiteY1" fmla="*/ 77128 h 4440179"/>
              <a:gd name="connsiteX2" fmla="*/ 4201544 w 4359624"/>
              <a:gd name="connsiteY2" fmla="*/ 77128 h 4440179"/>
              <a:gd name="connsiteX3" fmla="*/ 4233099 w 4359624"/>
              <a:gd name="connsiteY3" fmla="*/ 1149207 h 4440179"/>
              <a:gd name="connsiteX4" fmla="*/ 4217334 w 4359624"/>
              <a:gd name="connsiteY4" fmla="*/ 4436326 h 4440179"/>
              <a:gd name="connsiteX5" fmla="*/ 4209426 w 4359624"/>
              <a:gd name="connsiteY5" fmla="*/ 4420585 h 4440179"/>
              <a:gd name="connsiteX6" fmla="*/ 2175666 w 4359624"/>
              <a:gd name="connsiteY6" fmla="*/ 4412701 h 4440179"/>
              <a:gd name="connsiteX7" fmla="*/ 0 w 4359624"/>
              <a:gd name="connsiteY7" fmla="*/ 2197621 h 4440179"/>
              <a:gd name="connsiteX8" fmla="*/ 0 w 4359624"/>
              <a:gd name="connsiteY8" fmla="*/ 2197614 h 4440179"/>
              <a:gd name="connsiteX0" fmla="*/ 0 w 4358847"/>
              <a:gd name="connsiteY0" fmla="*/ 2197614 h 4440179"/>
              <a:gd name="connsiteX1" fmla="*/ 2222962 w 4358847"/>
              <a:gd name="connsiteY1" fmla="*/ 77128 h 4440179"/>
              <a:gd name="connsiteX2" fmla="*/ 4201544 w 4358847"/>
              <a:gd name="connsiteY2" fmla="*/ 77128 h 4440179"/>
              <a:gd name="connsiteX3" fmla="*/ 4233099 w 4358847"/>
              <a:gd name="connsiteY3" fmla="*/ 1149207 h 4440179"/>
              <a:gd name="connsiteX4" fmla="*/ 4217334 w 4358847"/>
              <a:gd name="connsiteY4" fmla="*/ 4436326 h 4440179"/>
              <a:gd name="connsiteX5" fmla="*/ 4209426 w 4358847"/>
              <a:gd name="connsiteY5" fmla="*/ 4420585 h 4440179"/>
              <a:gd name="connsiteX6" fmla="*/ 2175666 w 4358847"/>
              <a:gd name="connsiteY6" fmla="*/ 4412701 h 4440179"/>
              <a:gd name="connsiteX7" fmla="*/ 0 w 4358847"/>
              <a:gd name="connsiteY7" fmla="*/ 2197621 h 4440179"/>
              <a:gd name="connsiteX8" fmla="*/ 0 w 4358847"/>
              <a:gd name="connsiteY8" fmla="*/ 2197614 h 4440179"/>
              <a:gd name="connsiteX0" fmla="*/ 0 w 4233128"/>
              <a:gd name="connsiteY0" fmla="*/ 2120517 h 4363082"/>
              <a:gd name="connsiteX1" fmla="*/ 2222962 w 4233128"/>
              <a:gd name="connsiteY1" fmla="*/ 31 h 4363082"/>
              <a:gd name="connsiteX2" fmla="*/ 4201544 w 4233128"/>
              <a:gd name="connsiteY2" fmla="*/ 31 h 4363082"/>
              <a:gd name="connsiteX3" fmla="*/ 4233099 w 4233128"/>
              <a:gd name="connsiteY3" fmla="*/ 1072110 h 4363082"/>
              <a:gd name="connsiteX4" fmla="*/ 4217334 w 4233128"/>
              <a:gd name="connsiteY4" fmla="*/ 4359229 h 4363082"/>
              <a:gd name="connsiteX5" fmla="*/ 4209426 w 4233128"/>
              <a:gd name="connsiteY5" fmla="*/ 4343488 h 4363082"/>
              <a:gd name="connsiteX6" fmla="*/ 2175666 w 4233128"/>
              <a:gd name="connsiteY6" fmla="*/ 4335604 h 4363082"/>
              <a:gd name="connsiteX7" fmla="*/ 0 w 4233128"/>
              <a:gd name="connsiteY7" fmla="*/ 2120524 h 4363082"/>
              <a:gd name="connsiteX8" fmla="*/ 0 w 4233128"/>
              <a:gd name="connsiteY8" fmla="*/ 2120517 h 4363082"/>
              <a:gd name="connsiteX0" fmla="*/ 0 w 4356697"/>
              <a:gd name="connsiteY0" fmla="*/ 2197614 h 4440179"/>
              <a:gd name="connsiteX1" fmla="*/ 2222962 w 4356697"/>
              <a:gd name="connsiteY1" fmla="*/ 77128 h 4440179"/>
              <a:gd name="connsiteX2" fmla="*/ 4201544 w 4356697"/>
              <a:gd name="connsiteY2" fmla="*/ 77128 h 4440179"/>
              <a:gd name="connsiteX3" fmla="*/ 4227123 w 4356697"/>
              <a:gd name="connsiteY3" fmla="*/ 1149207 h 4440179"/>
              <a:gd name="connsiteX4" fmla="*/ 4217334 w 4356697"/>
              <a:gd name="connsiteY4" fmla="*/ 4436326 h 4440179"/>
              <a:gd name="connsiteX5" fmla="*/ 4209426 w 4356697"/>
              <a:gd name="connsiteY5" fmla="*/ 4420585 h 4440179"/>
              <a:gd name="connsiteX6" fmla="*/ 2175666 w 4356697"/>
              <a:gd name="connsiteY6" fmla="*/ 4412701 h 4440179"/>
              <a:gd name="connsiteX7" fmla="*/ 0 w 4356697"/>
              <a:gd name="connsiteY7" fmla="*/ 2197621 h 4440179"/>
              <a:gd name="connsiteX8" fmla="*/ 0 w 4356697"/>
              <a:gd name="connsiteY8" fmla="*/ 2197614 h 4440179"/>
              <a:gd name="connsiteX0" fmla="*/ 0 w 4227161"/>
              <a:gd name="connsiteY0" fmla="*/ 2120487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0 w 4227161"/>
              <a:gd name="connsiteY8" fmla="*/ 2120487 h 4363052"/>
              <a:gd name="connsiteX0" fmla="*/ 0 w 4227161"/>
              <a:gd name="connsiteY0" fmla="*/ 2120487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0 w 4227161"/>
              <a:gd name="connsiteY8" fmla="*/ 2120487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03303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03303 h 4363052"/>
              <a:gd name="connsiteX7" fmla="*/ 0 w 4227161"/>
              <a:gd name="connsiteY7" fmla="*/ 2120494 h 4363052"/>
              <a:gd name="connsiteX8" fmla="*/ 114300 w 4227161"/>
              <a:gd name="connsiteY8" fmla="*/ 2072080 h 4363052"/>
              <a:gd name="connsiteX0" fmla="*/ 114300 w 4227161"/>
              <a:gd name="connsiteY0" fmla="*/ 2072080 h 4361003"/>
              <a:gd name="connsiteX1" fmla="*/ 2222962 w 4227161"/>
              <a:gd name="connsiteY1" fmla="*/ 1 h 4361003"/>
              <a:gd name="connsiteX2" fmla="*/ 4201544 w 4227161"/>
              <a:gd name="connsiteY2" fmla="*/ 1 h 4361003"/>
              <a:gd name="connsiteX3" fmla="*/ 4227123 w 4227161"/>
              <a:gd name="connsiteY3" fmla="*/ 1072080 h 4361003"/>
              <a:gd name="connsiteX4" fmla="*/ 4217334 w 4227161"/>
              <a:gd name="connsiteY4" fmla="*/ 4359199 h 4361003"/>
              <a:gd name="connsiteX5" fmla="*/ 4203076 w 4227161"/>
              <a:gd name="connsiteY5" fmla="*/ 4298279 h 4361003"/>
              <a:gd name="connsiteX6" fmla="*/ 2175666 w 4227161"/>
              <a:gd name="connsiteY6" fmla="*/ 4303303 h 4361003"/>
              <a:gd name="connsiteX7" fmla="*/ 0 w 4227161"/>
              <a:gd name="connsiteY7" fmla="*/ 2120494 h 4361003"/>
              <a:gd name="connsiteX8" fmla="*/ 114300 w 4227161"/>
              <a:gd name="connsiteY8" fmla="*/ 2072080 h 4361003"/>
              <a:gd name="connsiteX0" fmla="*/ 114300 w 4227360"/>
              <a:gd name="connsiteY0" fmla="*/ 2072080 h 4303303"/>
              <a:gd name="connsiteX1" fmla="*/ 2222962 w 4227360"/>
              <a:gd name="connsiteY1" fmla="*/ 1 h 4303303"/>
              <a:gd name="connsiteX2" fmla="*/ 4201544 w 4227360"/>
              <a:gd name="connsiteY2" fmla="*/ 1 h 4303303"/>
              <a:gd name="connsiteX3" fmla="*/ 4227123 w 4227360"/>
              <a:gd name="connsiteY3" fmla="*/ 1072080 h 4303303"/>
              <a:gd name="connsiteX4" fmla="*/ 4217334 w 4227360"/>
              <a:gd name="connsiteY4" fmla="*/ 4268840 h 4303303"/>
              <a:gd name="connsiteX5" fmla="*/ 4203076 w 4227360"/>
              <a:gd name="connsiteY5" fmla="*/ 4298279 h 4303303"/>
              <a:gd name="connsiteX6" fmla="*/ 2175666 w 4227360"/>
              <a:gd name="connsiteY6" fmla="*/ 4303303 h 4303303"/>
              <a:gd name="connsiteX7" fmla="*/ 0 w 4227360"/>
              <a:gd name="connsiteY7" fmla="*/ 2120494 h 4303303"/>
              <a:gd name="connsiteX8" fmla="*/ 114300 w 4227360"/>
              <a:gd name="connsiteY8" fmla="*/ 2072080 h 4303303"/>
              <a:gd name="connsiteX0" fmla="*/ 114300 w 4356304"/>
              <a:gd name="connsiteY0" fmla="*/ 2172622 h 4403845"/>
              <a:gd name="connsiteX1" fmla="*/ 2222962 w 4356304"/>
              <a:gd name="connsiteY1" fmla="*/ 100543 h 4403845"/>
              <a:gd name="connsiteX2" fmla="*/ 4201544 w 4356304"/>
              <a:gd name="connsiteY2" fmla="*/ 100543 h 4403845"/>
              <a:gd name="connsiteX3" fmla="*/ 4227123 w 4356304"/>
              <a:gd name="connsiteY3" fmla="*/ 1488880 h 4403845"/>
              <a:gd name="connsiteX4" fmla="*/ 4217334 w 4356304"/>
              <a:gd name="connsiteY4" fmla="*/ 4369382 h 4403845"/>
              <a:gd name="connsiteX5" fmla="*/ 4203076 w 4356304"/>
              <a:gd name="connsiteY5" fmla="*/ 4398821 h 4403845"/>
              <a:gd name="connsiteX6" fmla="*/ 2175666 w 4356304"/>
              <a:gd name="connsiteY6" fmla="*/ 4403845 h 4403845"/>
              <a:gd name="connsiteX7" fmla="*/ 0 w 4356304"/>
              <a:gd name="connsiteY7" fmla="*/ 2221036 h 4403845"/>
              <a:gd name="connsiteX8" fmla="*/ 114300 w 4356304"/>
              <a:gd name="connsiteY8" fmla="*/ 2172622 h 4403845"/>
              <a:gd name="connsiteX0" fmla="*/ 114300 w 4356304"/>
              <a:gd name="connsiteY0" fmla="*/ 2172622 h 4403845"/>
              <a:gd name="connsiteX1" fmla="*/ 2222962 w 4356304"/>
              <a:gd name="connsiteY1" fmla="*/ 100543 h 4403845"/>
              <a:gd name="connsiteX2" fmla="*/ 4201544 w 4356304"/>
              <a:gd name="connsiteY2" fmla="*/ 100543 h 4403845"/>
              <a:gd name="connsiteX3" fmla="*/ 4227123 w 4356304"/>
              <a:gd name="connsiteY3" fmla="*/ 1488880 h 4403845"/>
              <a:gd name="connsiteX4" fmla="*/ 4217334 w 4356304"/>
              <a:gd name="connsiteY4" fmla="*/ 4369382 h 4403845"/>
              <a:gd name="connsiteX5" fmla="*/ 4203076 w 4356304"/>
              <a:gd name="connsiteY5" fmla="*/ 4398821 h 4403845"/>
              <a:gd name="connsiteX6" fmla="*/ 2175666 w 4356304"/>
              <a:gd name="connsiteY6" fmla="*/ 4403845 h 4403845"/>
              <a:gd name="connsiteX7" fmla="*/ 0 w 4356304"/>
              <a:gd name="connsiteY7" fmla="*/ 2221036 h 4403845"/>
              <a:gd name="connsiteX8" fmla="*/ 114300 w 4356304"/>
              <a:gd name="connsiteY8" fmla="*/ 2172622 h 4403845"/>
              <a:gd name="connsiteX0" fmla="*/ 114300 w 4227360"/>
              <a:gd name="connsiteY0" fmla="*/ 2073262 h 4304485"/>
              <a:gd name="connsiteX1" fmla="*/ 2222962 w 4227360"/>
              <a:gd name="connsiteY1" fmla="*/ 1183 h 4304485"/>
              <a:gd name="connsiteX2" fmla="*/ 4201544 w 4227360"/>
              <a:gd name="connsiteY2" fmla="*/ 1183 h 4304485"/>
              <a:gd name="connsiteX3" fmla="*/ 4227123 w 4227360"/>
              <a:gd name="connsiteY3" fmla="*/ 1389520 h 4304485"/>
              <a:gd name="connsiteX4" fmla="*/ 4217334 w 4227360"/>
              <a:gd name="connsiteY4" fmla="*/ 4270022 h 4304485"/>
              <a:gd name="connsiteX5" fmla="*/ 4203076 w 4227360"/>
              <a:gd name="connsiteY5" fmla="*/ 4299461 h 4304485"/>
              <a:gd name="connsiteX6" fmla="*/ 2175666 w 4227360"/>
              <a:gd name="connsiteY6" fmla="*/ 4304485 h 4304485"/>
              <a:gd name="connsiteX7" fmla="*/ 0 w 4227360"/>
              <a:gd name="connsiteY7" fmla="*/ 2121676 h 4304485"/>
              <a:gd name="connsiteX8" fmla="*/ 114300 w 4227360"/>
              <a:gd name="connsiteY8" fmla="*/ 2073262 h 4304485"/>
              <a:gd name="connsiteX0" fmla="*/ 114300 w 4227360"/>
              <a:gd name="connsiteY0" fmla="*/ 2072083 h 4303306"/>
              <a:gd name="connsiteX1" fmla="*/ 2222962 w 4227360"/>
              <a:gd name="connsiteY1" fmla="*/ 4 h 4303306"/>
              <a:gd name="connsiteX2" fmla="*/ 4201544 w 4227360"/>
              <a:gd name="connsiteY2" fmla="*/ 4 h 4303306"/>
              <a:gd name="connsiteX3" fmla="*/ 4227123 w 4227360"/>
              <a:gd name="connsiteY3" fmla="*/ 1388341 h 4303306"/>
              <a:gd name="connsiteX4" fmla="*/ 4217334 w 4227360"/>
              <a:gd name="connsiteY4" fmla="*/ 4268843 h 4303306"/>
              <a:gd name="connsiteX5" fmla="*/ 4203076 w 4227360"/>
              <a:gd name="connsiteY5" fmla="*/ 4298282 h 4303306"/>
              <a:gd name="connsiteX6" fmla="*/ 2175666 w 4227360"/>
              <a:gd name="connsiteY6" fmla="*/ 4303306 h 4303306"/>
              <a:gd name="connsiteX7" fmla="*/ 0 w 4227360"/>
              <a:gd name="connsiteY7" fmla="*/ 2120497 h 4303306"/>
              <a:gd name="connsiteX8" fmla="*/ 114300 w 4227360"/>
              <a:gd name="connsiteY8" fmla="*/ 2072083 h 4303306"/>
              <a:gd name="connsiteX0" fmla="*/ 114300 w 4227162"/>
              <a:gd name="connsiteY0" fmla="*/ 2072079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114300 w 4227162"/>
              <a:gd name="connsiteY8" fmla="*/ 2072079 h 4303302"/>
              <a:gd name="connsiteX0" fmla="*/ 4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5957 h 4303302"/>
              <a:gd name="connsiteX0" fmla="*/ 4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5957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70341 w 4227162"/>
              <a:gd name="connsiteY0" fmla="*/ 2125638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70341 w 4227162"/>
              <a:gd name="connsiteY8" fmla="*/ 2125638 h 4303302"/>
              <a:gd name="connsiteX0" fmla="*/ 258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25891 w 4227162"/>
              <a:gd name="connsiteY8" fmla="*/ 2115957 h 4303302"/>
              <a:gd name="connsiteX0" fmla="*/ 258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25891 w 4227162"/>
              <a:gd name="connsiteY8" fmla="*/ 2115957 h 4303302"/>
              <a:gd name="connsiteX0" fmla="*/ 3666 w 4227162"/>
              <a:gd name="connsiteY0" fmla="*/ 2125638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5638 h 4303302"/>
              <a:gd name="connsiteX0" fmla="*/ 1001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10016 w 4227162"/>
              <a:gd name="connsiteY8" fmla="*/ 2122411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491 w 4227162"/>
              <a:gd name="connsiteY0" fmla="*/ 2119184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9184 h 430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7162" h="4303302">
                <a:moveTo>
                  <a:pt x="491" y="2119184"/>
                </a:moveTo>
                <a:cubicBezTo>
                  <a:pt x="53823" y="160722"/>
                  <a:pt x="1822424" y="0"/>
                  <a:pt x="2222962" y="0"/>
                </a:cubicBezTo>
                <a:cubicBezTo>
                  <a:pt x="2215082" y="10511"/>
                  <a:pt x="4221836" y="10465"/>
                  <a:pt x="4221166" y="7978"/>
                </a:cubicBezTo>
                <a:cubicBezTo>
                  <a:pt x="4220496" y="5491"/>
                  <a:pt x="4227762" y="678194"/>
                  <a:pt x="4227123" y="1388337"/>
                </a:cubicBezTo>
                <a:cubicBezTo>
                  <a:pt x="4226484" y="2098480"/>
                  <a:pt x="4209452" y="4302995"/>
                  <a:pt x="4217334" y="4268839"/>
                </a:cubicBezTo>
                <a:cubicBezTo>
                  <a:pt x="4225216" y="4283122"/>
                  <a:pt x="4185828" y="4298278"/>
                  <a:pt x="4203076" y="4298278"/>
                </a:cubicBezTo>
                <a:lnTo>
                  <a:pt x="2175666" y="4303302"/>
                </a:lnTo>
                <a:cubicBezTo>
                  <a:pt x="1775128" y="4303302"/>
                  <a:pt x="74448" y="4138004"/>
                  <a:pt x="0" y="2120493"/>
                </a:cubicBezTo>
                <a:cubicBezTo>
                  <a:pt x="164" y="2118981"/>
                  <a:pt x="327" y="2120696"/>
                  <a:pt x="491" y="2119184"/>
                </a:cubicBezTo>
                <a:close/>
              </a:path>
            </a:pathLst>
          </a:custGeom>
          <a:effectLst>
            <a:glow>
              <a:schemeClr val="accent1">
                <a:alpha val="40000"/>
              </a:schemeClr>
            </a:glow>
            <a:outerShdw blurRad="76202" dist="50800" dir="5400000" algn="ctr" rotWithShape="0">
              <a:srgbClr val="000000">
                <a:alpha val="96070"/>
              </a:srgbClr>
            </a:outerShdw>
            <a:softEdge rad="598898"/>
          </a:effectLst>
        </p:spPr>
      </p:pic>
      <p:cxnSp>
        <p:nvCxnSpPr>
          <p:cNvPr id="2" name="Straight Connector 1">
            <a:extLst>
              <a:ext uri="{FF2B5EF4-FFF2-40B4-BE49-F238E27FC236}">
                <a16:creationId xmlns:a16="http://schemas.microsoft.com/office/drawing/2014/main" id="{AAD3EEC8-C8A5-A840-1095-381126E63C7D}"/>
              </a:ext>
            </a:extLst>
          </p:cNvPr>
          <p:cNvCxnSpPr>
            <a:cxnSpLocks/>
          </p:cNvCxnSpPr>
          <p:nvPr/>
        </p:nvCxnSpPr>
        <p:spPr>
          <a:xfrm>
            <a:off x="327366" y="846419"/>
            <a:ext cx="2085828"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B65B2924-90CF-CFF8-DB44-2206FB686CB1}"/>
              </a:ext>
            </a:extLst>
          </p:cNvPr>
          <p:cNvSpPr txBox="1">
            <a:spLocks/>
          </p:cNvSpPr>
          <p:nvPr/>
        </p:nvSpPr>
        <p:spPr>
          <a:xfrm>
            <a:off x="644215" y="281077"/>
            <a:ext cx="3823010" cy="365125"/>
          </a:xfrm>
          <a:prstGeom prst="rect">
            <a:avLst/>
          </a:prstGeom>
        </p:spPr>
        <p:txBody>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b="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b="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b="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rgbClr val="FFFFFF"/>
                </a:solidFill>
                <a:latin typeface="Oswald" pitchFamily="2" charset="77"/>
              </a:rPr>
              <a:t> </a:t>
            </a:r>
            <a:r>
              <a:rPr lang="en-US" sz="1800" err="1">
                <a:solidFill>
                  <a:schemeClr val="accent1"/>
                </a:solidFill>
                <a:latin typeface="Oswald" pitchFamily="2" charset="77"/>
              </a:rPr>
              <a:t>Me@Campus</a:t>
            </a:r>
            <a:r>
              <a:rPr lang="en-US" sz="1800">
                <a:solidFill>
                  <a:schemeClr val="accent1"/>
                </a:solidFill>
                <a:latin typeface="Oswald" pitchFamily="2" charset="77"/>
              </a:rPr>
              <a:t> -</a:t>
            </a:r>
            <a:r>
              <a:rPr lang="en-US" sz="1800">
                <a:solidFill>
                  <a:srgbClr val="FFFFFF"/>
                </a:solidFill>
                <a:latin typeface="Oswald" pitchFamily="2" charset="77"/>
              </a:rPr>
              <a:t>A brief introduction</a:t>
            </a:r>
            <a:endParaRPr lang="en-US" sz="1800">
              <a:solidFill>
                <a:schemeClr val="accent1"/>
              </a:solidFill>
              <a:latin typeface="Oswald" pitchFamily="2" charset="77"/>
            </a:endParaRPr>
          </a:p>
        </p:txBody>
      </p:sp>
      <p:sp>
        <p:nvSpPr>
          <p:cNvPr id="4" name="Text Placeholder 3">
            <a:extLst>
              <a:ext uri="{FF2B5EF4-FFF2-40B4-BE49-F238E27FC236}">
                <a16:creationId xmlns:a16="http://schemas.microsoft.com/office/drawing/2014/main" id="{74847C70-0ADF-4DD8-4FD9-CC6234CFB765}"/>
              </a:ext>
            </a:extLst>
          </p:cNvPr>
          <p:cNvSpPr txBox="1">
            <a:spLocks/>
          </p:cNvSpPr>
          <p:nvPr/>
        </p:nvSpPr>
        <p:spPr>
          <a:xfrm>
            <a:off x="5751842" y="5445672"/>
            <a:ext cx="1380478" cy="365125"/>
          </a:xfrm>
          <a:prstGeom prst="rect">
            <a:avLst/>
          </a:prstGeom>
        </p:spPr>
        <p:txBody>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b="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b="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b="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err="1">
                <a:solidFill>
                  <a:schemeClr val="accent4"/>
                </a:solidFill>
                <a:latin typeface="Oswald" pitchFamily="2" charset="77"/>
              </a:rPr>
              <a:t>Me@Campus</a:t>
            </a:r>
            <a:endParaRPr lang="en-US" sz="1800">
              <a:solidFill>
                <a:schemeClr val="accent4"/>
              </a:solidFill>
              <a:latin typeface="Oswald" pitchFamily="2" charset="77"/>
            </a:endParaRPr>
          </a:p>
        </p:txBody>
      </p:sp>
      <p:sp>
        <p:nvSpPr>
          <p:cNvPr id="5" name="Rounded Rectangle 4">
            <a:extLst>
              <a:ext uri="{FF2B5EF4-FFF2-40B4-BE49-F238E27FC236}">
                <a16:creationId xmlns:a16="http://schemas.microsoft.com/office/drawing/2014/main" id="{B2703388-98CE-A108-7FA7-CADAFE82A4C9}"/>
              </a:ext>
            </a:extLst>
          </p:cNvPr>
          <p:cNvSpPr/>
          <p:nvPr/>
        </p:nvSpPr>
        <p:spPr>
          <a:xfrm>
            <a:off x="8139362" y="4090893"/>
            <a:ext cx="3998270" cy="86024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r>
              <a:rPr lang="en-US" sz="1200" b="1">
                <a:solidFill>
                  <a:schemeClr val="accent4"/>
                </a:solidFill>
                <a:latin typeface="Oswald" pitchFamily="2" charset="77"/>
              </a:rPr>
              <a:t>As of now 50,000 Home Office associates are user of </a:t>
            </a:r>
            <a:r>
              <a:rPr lang="en-US" sz="1200" b="1" err="1">
                <a:solidFill>
                  <a:schemeClr val="accent4"/>
                </a:solidFill>
                <a:latin typeface="Oswald" pitchFamily="2" charset="77"/>
              </a:rPr>
              <a:t>MyAssistant</a:t>
            </a:r>
            <a:r>
              <a:rPr lang="en-US" sz="1200" b="1">
                <a:solidFill>
                  <a:schemeClr val="accent4"/>
                </a:solidFill>
                <a:latin typeface="Oswald" pitchFamily="2" charset="77"/>
              </a:rPr>
              <a:t> .The Product already rolled out for US and International( Canada, Mexico, Chellie)  associates and will be rolled out for IDC associates soon.</a:t>
            </a:r>
          </a:p>
        </p:txBody>
      </p:sp>
    </p:spTree>
    <p:custDataLst>
      <p:tags r:id="rId1"/>
    </p:custDataLst>
    <p:extLst>
      <p:ext uri="{BB962C8B-B14F-4D97-AF65-F5344CB8AC3E}">
        <p14:creationId xmlns:p14="http://schemas.microsoft.com/office/powerpoint/2010/main" val="1419182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childTnLst>
                          </p:cTn>
                        </p:par>
                        <p:par>
                          <p:cTn id="10" fill="hold">
                            <p:stCondLst>
                              <p:cond delay="250"/>
                            </p:stCondLst>
                            <p:childTnLst>
                              <p:par>
                                <p:cTn id="11" presetID="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2000" fill="hold"/>
                                        <p:tgtEl>
                                          <p:spTgt spid="8"/>
                                        </p:tgtEl>
                                        <p:attrNameLst>
                                          <p:attrName>r</p:attrName>
                                        </p:attrNameLst>
                                      </p:cBhvr>
                                    </p:animRot>
                                  </p:childTnLst>
                                </p:cTn>
                              </p:par>
                            </p:childTnLst>
                          </p:cTn>
                        </p:par>
                        <p:par>
                          <p:cTn id="17" fill="hold">
                            <p:stCondLst>
                              <p:cond delay="22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9"/>
                                        </p:tgtEl>
                                        <p:attrNameLst>
                                          <p:attrName>ppt_y</p:attrName>
                                        </p:attrNameLst>
                                      </p:cBhvr>
                                      <p:tavLst>
                                        <p:tav tm="0">
                                          <p:val>
                                            <p:strVal val="#ppt_y"/>
                                          </p:val>
                                        </p:tav>
                                        <p:tav tm="100000">
                                          <p:val>
                                            <p:strVal val="#ppt_y"/>
                                          </p:val>
                                        </p:tav>
                                      </p:tavLst>
                                    </p:anim>
                                    <p:anim calcmode="lin" valueType="num">
                                      <p:cBhvr>
                                        <p:cTn id="2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4.58333E-6 -1.11111E-6 L 0.64688 -0.02199 " pathEditMode="relative" rAng="0" ptsTypes="AA">
                                      <p:cBhvr>
                                        <p:cTn id="28" dur="2000" fill="hold"/>
                                        <p:tgtEl>
                                          <p:spTgt spid="14"/>
                                        </p:tgtEl>
                                        <p:attrNameLst>
                                          <p:attrName>ppt_x</p:attrName>
                                          <p:attrName>ppt_y</p:attrName>
                                        </p:attrNameLst>
                                      </p:cBhvr>
                                      <p:rCtr x="32344" y="-1111"/>
                                    </p:animMotion>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800" decel="100000"/>
                                        <p:tgtEl>
                                          <p:spTgt spid="13"/>
                                        </p:tgtEl>
                                      </p:cBhvr>
                                    </p:animEffect>
                                    <p:anim calcmode="lin" valueType="num">
                                      <p:cBhvr>
                                        <p:cTn id="38" dur="800" decel="100000" fill="hold"/>
                                        <p:tgtEl>
                                          <p:spTgt spid="13"/>
                                        </p:tgtEl>
                                        <p:attrNameLst>
                                          <p:attrName>style.rotation</p:attrName>
                                        </p:attrNameLst>
                                      </p:cBhvr>
                                      <p:tavLst>
                                        <p:tav tm="0">
                                          <p:val>
                                            <p:fltVal val="-90"/>
                                          </p:val>
                                        </p:tav>
                                        <p:tav tm="100000">
                                          <p:val>
                                            <p:fltVal val="0"/>
                                          </p:val>
                                        </p:tav>
                                      </p:tavLst>
                                    </p:anim>
                                    <p:anim calcmode="lin" valueType="num">
                                      <p:cBhvr>
                                        <p:cTn id="39" dur="800" decel="100000" fill="hold"/>
                                        <p:tgtEl>
                                          <p:spTgt spid="13"/>
                                        </p:tgtEl>
                                        <p:attrNameLst>
                                          <p:attrName>ppt_x</p:attrName>
                                        </p:attrNameLst>
                                      </p:cBhvr>
                                      <p:tavLst>
                                        <p:tav tm="0">
                                          <p:val>
                                            <p:strVal val="#ppt_x+0.4"/>
                                          </p:val>
                                        </p:tav>
                                        <p:tav tm="100000">
                                          <p:val>
                                            <p:strVal val="#ppt_x-0.05"/>
                                          </p:val>
                                        </p:tav>
                                      </p:tavLst>
                                    </p:anim>
                                    <p:anim calcmode="lin" valueType="num">
                                      <p:cBhvr>
                                        <p:cTn id="40" dur="800" decel="100000" fill="hold"/>
                                        <p:tgtEl>
                                          <p:spTgt spid="13"/>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43" presetID="3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800" decel="100000"/>
                                        <p:tgtEl>
                                          <p:spTgt spid="11"/>
                                        </p:tgtEl>
                                      </p:cBhvr>
                                    </p:animEffect>
                                    <p:anim calcmode="lin" valueType="num">
                                      <p:cBhvr>
                                        <p:cTn id="46" dur="800" decel="100000" fill="hold"/>
                                        <p:tgtEl>
                                          <p:spTgt spid="11"/>
                                        </p:tgtEl>
                                        <p:attrNameLst>
                                          <p:attrName>style.rotation</p:attrName>
                                        </p:attrNameLst>
                                      </p:cBhvr>
                                      <p:tavLst>
                                        <p:tav tm="0">
                                          <p:val>
                                            <p:fltVal val="-90"/>
                                          </p:val>
                                        </p:tav>
                                        <p:tav tm="100000">
                                          <p:val>
                                            <p:fltVal val="0"/>
                                          </p:val>
                                        </p:tav>
                                      </p:tavLst>
                                    </p:anim>
                                    <p:anim calcmode="lin" valueType="num">
                                      <p:cBhvr>
                                        <p:cTn id="47" dur="800" decel="100000" fill="hold"/>
                                        <p:tgtEl>
                                          <p:spTgt spid="11"/>
                                        </p:tgtEl>
                                        <p:attrNameLst>
                                          <p:attrName>ppt_x</p:attrName>
                                        </p:attrNameLst>
                                      </p:cBhvr>
                                      <p:tavLst>
                                        <p:tav tm="0">
                                          <p:val>
                                            <p:strVal val="#ppt_x+0.4"/>
                                          </p:val>
                                        </p:tav>
                                        <p:tav tm="100000">
                                          <p:val>
                                            <p:strVal val="#ppt_x-0.05"/>
                                          </p:val>
                                        </p:tav>
                                      </p:tavLst>
                                    </p:anim>
                                    <p:anim calcmode="lin" valueType="num">
                                      <p:cBhvr>
                                        <p:cTn id="48" dur="800" decel="100000" fill="hold"/>
                                        <p:tgtEl>
                                          <p:spTgt spid="11"/>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par>
                          <p:cTn id="51" fill="hold">
                            <p:stCondLst>
                              <p:cond delay="1000"/>
                            </p:stCondLst>
                            <p:childTnLst>
                              <p:par>
                                <p:cTn id="52" presetID="30" presetClass="entr" presetSubtype="0"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800" decel="100000"/>
                                        <p:tgtEl>
                                          <p:spTgt spid="13"/>
                                        </p:tgtEl>
                                      </p:cBhvr>
                                    </p:animEffect>
                                    <p:anim calcmode="lin" valueType="num">
                                      <p:cBhvr>
                                        <p:cTn id="55" dur="800" decel="100000" fill="hold"/>
                                        <p:tgtEl>
                                          <p:spTgt spid="13"/>
                                        </p:tgtEl>
                                        <p:attrNameLst>
                                          <p:attrName>style.rotation</p:attrName>
                                        </p:attrNameLst>
                                      </p:cBhvr>
                                      <p:tavLst>
                                        <p:tav tm="0">
                                          <p:val>
                                            <p:fltVal val="-90"/>
                                          </p:val>
                                        </p:tav>
                                        <p:tav tm="100000">
                                          <p:val>
                                            <p:fltVal val="0"/>
                                          </p:val>
                                        </p:tav>
                                      </p:tavLst>
                                    </p:anim>
                                    <p:anim calcmode="lin" valueType="num">
                                      <p:cBhvr>
                                        <p:cTn id="56" dur="800" decel="100000" fill="hold"/>
                                        <p:tgtEl>
                                          <p:spTgt spid="13"/>
                                        </p:tgtEl>
                                        <p:attrNameLst>
                                          <p:attrName>ppt_x</p:attrName>
                                        </p:attrNameLst>
                                      </p:cBhvr>
                                      <p:tavLst>
                                        <p:tav tm="0">
                                          <p:val>
                                            <p:strVal val="#ppt_x+0.4"/>
                                          </p:val>
                                        </p:tav>
                                        <p:tav tm="100000">
                                          <p:val>
                                            <p:strVal val="#ppt_x-0.05"/>
                                          </p:val>
                                        </p:tav>
                                      </p:tavLst>
                                    </p:anim>
                                    <p:anim calcmode="lin" valueType="num">
                                      <p:cBhvr>
                                        <p:cTn id="57" dur="800" decel="100000" fill="hold"/>
                                        <p:tgtEl>
                                          <p:spTgt spid="13"/>
                                        </p:tgtEl>
                                        <p:attrNameLst>
                                          <p:attrName>ppt_y</p:attrName>
                                        </p:attrNameLst>
                                      </p:cBhvr>
                                      <p:tavLst>
                                        <p:tav tm="0">
                                          <p:val>
                                            <p:strVal val="#ppt_y-0.4"/>
                                          </p:val>
                                        </p:tav>
                                        <p:tav tm="100000">
                                          <p:val>
                                            <p:strVal val="#ppt_y+0.1"/>
                                          </p:val>
                                        </p:tav>
                                      </p:tavLst>
                                    </p:anim>
                                    <p:anim calcmode="lin" valueType="num">
                                      <p:cBhvr>
                                        <p:cTn id="58"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59"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5" presetClass="entr" presetSubtype="10" fill="hold"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checkerboard(across)">
                                      <p:cBhvr>
                                        <p:cTn id="64" dur="500"/>
                                        <p:tgtEl>
                                          <p:spTgt spid="16"/>
                                        </p:tgtEl>
                                      </p:cBhvr>
                                    </p:animEffect>
                                  </p:childTnLst>
                                </p:cTn>
                              </p:par>
                            </p:childTnLst>
                          </p:cTn>
                        </p:par>
                        <p:par>
                          <p:cTn id="65" fill="hold">
                            <p:stCondLst>
                              <p:cond delay="500"/>
                            </p:stCondLst>
                            <p:childTnLst>
                              <p:par>
                                <p:cTn id="66" presetID="12" presetClass="entr" presetSubtype="8" fill="hold" grpId="0" nodeType="after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additive="base">
                                        <p:cTn id="68" dur="500"/>
                                        <p:tgtEl>
                                          <p:spTgt spid="5"/>
                                        </p:tgtEl>
                                        <p:attrNameLst>
                                          <p:attrName>ppt_x</p:attrName>
                                        </p:attrNameLst>
                                      </p:cBhvr>
                                      <p:tavLst>
                                        <p:tav tm="0">
                                          <p:val>
                                            <p:strVal val="#ppt_x-#ppt_w*1.125000"/>
                                          </p:val>
                                        </p:tav>
                                        <p:tav tm="100000">
                                          <p:val>
                                            <p:strVal val="#ppt_x"/>
                                          </p:val>
                                        </p:tav>
                                      </p:tavLst>
                                    </p:anim>
                                    <p:animEffect transition="in" filter="wipe(right)">
                                      <p:cBhvr>
                                        <p:cTn id="6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4" grpId="0"/>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erson with glasses and a computer&#10;&#10;Description automatically generated">
            <a:extLst>
              <a:ext uri="{FF2B5EF4-FFF2-40B4-BE49-F238E27FC236}">
                <a16:creationId xmlns:a16="http://schemas.microsoft.com/office/drawing/2014/main" id="{E809A5B2-5901-315A-62A4-50A92E8253D0}"/>
              </a:ext>
            </a:extLst>
          </p:cNvPr>
          <p:cNvPicPr>
            <a:picLocks noChangeAspect="1"/>
          </p:cNvPicPr>
          <p:nvPr/>
        </p:nvPicPr>
        <p:blipFill>
          <a:blip r:embed="rId4">
            <a:alphaModFix amt="77000"/>
            <a:extLst>
              <a:ext uri="{28A0092B-C50C-407E-A947-70E740481C1C}">
                <a14:useLocalDpi xmlns:a14="http://schemas.microsoft.com/office/drawing/2010/main" val="0"/>
              </a:ext>
            </a:extLst>
          </a:blip>
          <a:stretch>
            <a:fillRect/>
          </a:stretch>
        </p:blipFill>
        <p:spPr>
          <a:xfrm>
            <a:off x="9790711" y="4462789"/>
            <a:ext cx="3007282" cy="3007282"/>
          </a:xfrm>
          <a:prstGeom prst="ellipse">
            <a:avLst/>
          </a:prstGeom>
          <a:effectLst>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348312" y="279064"/>
            <a:ext cx="11013056" cy="552660"/>
          </a:xfrm>
        </p:spPr>
        <p:txBody>
          <a:bodyPr/>
          <a:lstStyle/>
          <a:p>
            <a:r>
              <a:rPr lang="en-US" err="1"/>
              <a:t>Me@Campus</a:t>
            </a:r>
            <a:r>
              <a:rPr lang="en-US"/>
              <a:t> –</a:t>
            </a:r>
            <a:r>
              <a:rPr lang="en-US">
                <a:solidFill>
                  <a:schemeClr val="accent1"/>
                </a:solidFill>
                <a:latin typeface="Oswald" pitchFamily="2" charset="77"/>
              </a:rPr>
              <a:t>Accessibility</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42</a:t>
            </a:fld>
            <a:endParaRPr lang="en-US"/>
          </a:p>
        </p:txBody>
      </p:sp>
      <p:sp>
        <p:nvSpPr>
          <p:cNvPr id="9" name="Oval 8">
            <a:extLst>
              <a:ext uri="{FF2B5EF4-FFF2-40B4-BE49-F238E27FC236}">
                <a16:creationId xmlns:a16="http://schemas.microsoft.com/office/drawing/2014/main" id="{64AD92E5-E2FA-870D-6492-D92773CB1DCA}"/>
              </a:ext>
            </a:extLst>
          </p:cNvPr>
          <p:cNvSpPr>
            <a:spLocks noChangeAspect="1"/>
          </p:cNvSpPr>
          <p:nvPr/>
        </p:nvSpPr>
        <p:spPr>
          <a:xfrm>
            <a:off x="9118682" y="3839752"/>
            <a:ext cx="4231413" cy="4231413"/>
          </a:xfrm>
          <a:prstGeom prst="ellipse">
            <a:avLst/>
          </a:prstGeom>
          <a:gradFill>
            <a:gsLst>
              <a:gs pos="25000">
                <a:schemeClr val="bg1">
                  <a:lumMod val="85000"/>
                </a:schemeClr>
              </a:gs>
              <a:gs pos="12000">
                <a:schemeClr val="bg1"/>
              </a:gs>
            </a:gsLst>
            <a:path path="circle">
              <a:fillToRect l="50000" t="50000" r="50000" b="50000"/>
            </a:path>
          </a:gradFill>
          <a:ln>
            <a:noFill/>
          </a:ln>
          <a:effectLst/>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up of a logo&#10;&#10;Description automatically generated">
            <a:extLst>
              <a:ext uri="{FF2B5EF4-FFF2-40B4-BE49-F238E27FC236}">
                <a16:creationId xmlns:a16="http://schemas.microsoft.com/office/drawing/2014/main" id="{CDBFF779-68BE-4348-27C8-3FB8928E61D2}"/>
              </a:ext>
            </a:extLst>
          </p:cNvPr>
          <p:cNvPicPr>
            <a:picLocks noChangeAspect="1"/>
          </p:cNvPicPr>
          <p:nvPr/>
        </p:nvPicPr>
        <p:blipFill rotWithShape="1">
          <a:blip r:embed="rId5">
            <a:extLst>
              <a:ext uri="{28A0092B-C50C-407E-A947-70E740481C1C}">
                <a14:useLocalDpi xmlns:a14="http://schemas.microsoft.com/office/drawing/2010/main" val="0"/>
              </a:ext>
            </a:extLst>
          </a:blip>
          <a:srcRect l="10537" t="19016" r="54726" b="19260"/>
          <a:stretch/>
        </p:blipFill>
        <p:spPr>
          <a:xfrm>
            <a:off x="3130668" y="1767062"/>
            <a:ext cx="1025919" cy="10254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pic>
        <p:nvPicPr>
          <p:cNvPr id="14" name="Picture 13">
            <a:extLst>
              <a:ext uri="{FF2B5EF4-FFF2-40B4-BE49-F238E27FC236}">
                <a16:creationId xmlns:a16="http://schemas.microsoft.com/office/drawing/2014/main" id="{4A197355-5384-3E97-BD55-502C76604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307" y="3638754"/>
            <a:ext cx="999945" cy="1805456"/>
          </a:xfrm>
          <a:prstGeom prst="rect">
            <a:avLst/>
          </a:prstGeom>
          <a:effectLst>
            <a:softEdge rad="108077"/>
          </a:effectLst>
        </p:spPr>
      </p:pic>
      <p:pic>
        <p:nvPicPr>
          <p:cNvPr id="16" name="Picture 15">
            <a:extLst>
              <a:ext uri="{FF2B5EF4-FFF2-40B4-BE49-F238E27FC236}">
                <a16:creationId xmlns:a16="http://schemas.microsoft.com/office/drawing/2014/main" id="{DE0781E8-6798-847C-A8D4-9451DE7B00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6320" y="3638754"/>
            <a:ext cx="1876995" cy="1223768"/>
          </a:xfrm>
          <a:prstGeom prst="rect">
            <a:avLst/>
          </a:prstGeom>
          <a:effectLst>
            <a:softEdge rad="134105"/>
          </a:effectLst>
        </p:spPr>
      </p:pic>
      <p:cxnSp>
        <p:nvCxnSpPr>
          <p:cNvPr id="18" name="Elbow Connector 17">
            <a:extLst>
              <a:ext uri="{FF2B5EF4-FFF2-40B4-BE49-F238E27FC236}">
                <a16:creationId xmlns:a16="http://schemas.microsoft.com/office/drawing/2014/main" id="{71D304BD-ED22-8BED-B45F-5E393BE85A10}"/>
              </a:ext>
            </a:extLst>
          </p:cNvPr>
          <p:cNvCxnSpPr>
            <a:stCxn id="2" idx="2"/>
            <a:endCxn id="14" idx="0"/>
          </p:cNvCxnSpPr>
          <p:nvPr/>
        </p:nvCxnSpPr>
        <p:spPr>
          <a:xfrm rot="5400000">
            <a:off x="2083814" y="2078940"/>
            <a:ext cx="846280" cy="2273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3A6864DE-031B-AE48-CA16-6B0341C73617}"/>
              </a:ext>
            </a:extLst>
          </p:cNvPr>
          <p:cNvCxnSpPr>
            <a:stCxn id="2" idx="2"/>
            <a:endCxn id="16" idx="0"/>
          </p:cNvCxnSpPr>
          <p:nvPr/>
        </p:nvCxnSpPr>
        <p:spPr>
          <a:xfrm rot="16200000" flipH="1">
            <a:off x="4286083" y="2150019"/>
            <a:ext cx="846280" cy="21311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screenshot of a phone&#10;&#10;Description automatically generated">
            <a:extLst>
              <a:ext uri="{FF2B5EF4-FFF2-40B4-BE49-F238E27FC236}">
                <a16:creationId xmlns:a16="http://schemas.microsoft.com/office/drawing/2014/main" id="{317060C8-58ED-4F11-19BA-B458A3709E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346" y="212153"/>
            <a:ext cx="1231641" cy="6433693"/>
          </a:xfrm>
          <a:prstGeom prst="rect">
            <a:avLst/>
          </a:prstGeom>
          <a:effectLst>
            <a:softEdge rad="108330"/>
          </a:effectLst>
        </p:spPr>
      </p:pic>
      <p:sp>
        <p:nvSpPr>
          <p:cNvPr id="24" name="Right Arrow 23">
            <a:extLst>
              <a:ext uri="{FF2B5EF4-FFF2-40B4-BE49-F238E27FC236}">
                <a16:creationId xmlns:a16="http://schemas.microsoft.com/office/drawing/2014/main" id="{F6F8A9E5-C4CD-30BB-2A7B-2CAA34F7F1F3}"/>
              </a:ext>
            </a:extLst>
          </p:cNvPr>
          <p:cNvSpPr/>
          <p:nvPr/>
        </p:nvSpPr>
        <p:spPr>
          <a:xfrm>
            <a:off x="4467225" y="2084519"/>
            <a:ext cx="1864785" cy="2105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E94A82FA-4D7E-7CA0-EAB8-C46A373F9FB0}"/>
              </a:ext>
            </a:extLst>
          </p:cNvPr>
          <p:cNvCxnSpPr>
            <a:cxnSpLocks/>
          </p:cNvCxnSpPr>
          <p:nvPr/>
        </p:nvCxnSpPr>
        <p:spPr>
          <a:xfrm>
            <a:off x="327366" y="846419"/>
            <a:ext cx="2085828"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29" name="Picture 28" descr="A black and white icon&#10;&#10;Description automatically generated">
            <a:extLst>
              <a:ext uri="{FF2B5EF4-FFF2-40B4-BE49-F238E27FC236}">
                <a16:creationId xmlns:a16="http://schemas.microsoft.com/office/drawing/2014/main" id="{B94E3E87-CED9-7CFB-4DF7-B5A43C2FAA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34389" y="2755656"/>
            <a:ext cx="761143" cy="720000"/>
          </a:xfrm>
          <a:prstGeom prst="rect">
            <a:avLst/>
          </a:prstGeom>
          <a:effectLst>
            <a:softEdge rad="37409"/>
          </a:effectLst>
        </p:spPr>
      </p:pic>
      <p:pic>
        <p:nvPicPr>
          <p:cNvPr id="30" name="Picture 29" descr="A black and white icon with a group of people&#10;&#10;Description automatically generated">
            <a:extLst>
              <a:ext uri="{FF2B5EF4-FFF2-40B4-BE49-F238E27FC236}">
                <a16:creationId xmlns:a16="http://schemas.microsoft.com/office/drawing/2014/main" id="{EEF9E983-C685-21F7-C07A-9F2A49C354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01720" y="2950246"/>
            <a:ext cx="720000" cy="720000"/>
          </a:xfrm>
          <a:prstGeom prst="rect">
            <a:avLst/>
          </a:prstGeom>
          <a:effectLst>
            <a:softEdge rad="25400"/>
          </a:effectLst>
        </p:spPr>
      </p:pic>
      <p:pic>
        <p:nvPicPr>
          <p:cNvPr id="31" name="Picture 30" descr="A black and white icon with text&#10;&#10;Description automatically generated">
            <a:extLst>
              <a:ext uri="{FF2B5EF4-FFF2-40B4-BE49-F238E27FC236}">
                <a16:creationId xmlns:a16="http://schemas.microsoft.com/office/drawing/2014/main" id="{14A07EA3-9910-5559-385F-C1A315119F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79771" y="3638754"/>
            <a:ext cx="752400" cy="720154"/>
          </a:xfrm>
          <a:prstGeom prst="rect">
            <a:avLst/>
          </a:prstGeom>
          <a:effectLst>
            <a:softEdge rad="35890"/>
          </a:effectLst>
        </p:spPr>
      </p:pic>
      <p:pic>
        <p:nvPicPr>
          <p:cNvPr id="32" name="Picture 31" descr="A black and white symbol with a dollar sign&#10;&#10;Description automatically generated">
            <a:extLst>
              <a:ext uri="{FF2B5EF4-FFF2-40B4-BE49-F238E27FC236}">
                <a16:creationId xmlns:a16="http://schemas.microsoft.com/office/drawing/2014/main" id="{5EA233A0-9F9A-77D3-1E25-A09E8EEEC2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36692" y="4687630"/>
            <a:ext cx="730435" cy="720000"/>
          </a:xfrm>
          <a:prstGeom prst="rect">
            <a:avLst/>
          </a:prstGeom>
          <a:effectLst>
            <a:softEdge rad="25400"/>
          </a:effectLst>
        </p:spPr>
      </p:pic>
      <p:pic>
        <p:nvPicPr>
          <p:cNvPr id="33" name="Picture 32" descr="A black and white logo&#10;&#10;Description automatically generated">
            <a:extLst>
              <a:ext uri="{FF2B5EF4-FFF2-40B4-BE49-F238E27FC236}">
                <a16:creationId xmlns:a16="http://schemas.microsoft.com/office/drawing/2014/main" id="{A4EF1850-495C-6930-9A35-10C9F40BC32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32323" y="5955459"/>
            <a:ext cx="720000" cy="741493"/>
          </a:xfrm>
          <a:prstGeom prst="rect">
            <a:avLst/>
          </a:prstGeom>
          <a:effectLst>
            <a:softEdge rad="25400"/>
          </a:effectLst>
        </p:spPr>
      </p:pic>
      <p:sp>
        <p:nvSpPr>
          <p:cNvPr id="34" name="Rounded Rectangle 33">
            <a:extLst>
              <a:ext uri="{FF2B5EF4-FFF2-40B4-BE49-F238E27FC236}">
                <a16:creationId xmlns:a16="http://schemas.microsoft.com/office/drawing/2014/main" id="{8A798EC3-6AF6-8D72-68EB-9CF15EA42DA3}"/>
              </a:ext>
            </a:extLst>
          </p:cNvPr>
          <p:cNvSpPr/>
          <p:nvPr/>
        </p:nvSpPr>
        <p:spPr>
          <a:xfrm>
            <a:off x="587548" y="5310524"/>
            <a:ext cx="1442226" cy="54857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r>
              <a:rPr lang="en-US" sz="1400" b="1">
                <a:solidFill>
                  <a:schemeClr val="accent1"/>
                </a:solidFill>
                <a:latin typeface="Bogle" panose="020B0503020203060203" pitchFamily="34" charset="77"/>
              </a:rPr>
              <a:t>Mobile App</a:t>
            </a:r>
          </a:p>
        </p:txBody>
      </p:sp>
      <p:sp>
        <p:nvSpPr>
          <p:cNvPr id="35" name="Rounded Rectangle 34">
            <a:extLst>
              <a:ext uri="{FF2B5EF4-FFF2-40B4-BE49-F238E27FC236}">
                <a16:creationId xmlns:a16="http://schemas.microsoft.com/office/drawing/2014/main" id="{1980C4BC-F57A-2051-0DCF-B67913896263}"/>
              </a:ext>
            </a:extLst>
          </p:cNvPr>
          <p:cNvSpPr/>
          <p:nvPr/>
        </p:nvSpPr>
        <p:spPr>
          <a:xfrm>
            <a:off x="4922042" y="4862522"/>
            <a:ext cx="1648349" cy="54857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r>
              <a:rPr lang="en-US" sz="1400" b="1">
                <a:solidFill>
                  <a:schemeClr val="accent1"/>
                </a:solidFill>
                <a:latin typeface="Bogle" panose="020B0503020203060203" pitchFamily="34" charset="77"/>
              </a:rPr>
              <a:t>Desktop App.</a:t>
            </a:r>
          </a:p>
        </p:txBody>
      </p:sp>
    </p:spTree>
    <p:custDataLst>
      <p:tags r:id="rId1"/>
    </p:custDataLst>
    <p:extLst>
      <p:ext uri="{BB962C8B-B14F-4D97-AF65-F5344CB8AC3E}">
        <p14:creationId xmlns:p14="http://schemas.microsoft.com/office/powerpoint/2010/main" val="140655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Left)">
                                      <p:cBhvr>
                                        <p:cTn id="7" dur="1000"/>
                                        <p:tgtEl>
                                          <p:spTgt spid="18"/>
                                        </p:tgtEl>
                                      </p:cBhvr>
                                    </p:animEffect>
                                  </p:childTnLst>
                                </p:cTn>
                              </p:par>
                            </p:childTnLst>
                          </p:cTn>
                        </p:par>
                        <p:par>
                          <p:cTn id="8" fill="hold">
                            <p:stCondLst>
                              <p:cond delay="1000"/>
                            </p:stCondLst>
                            <p:childTnLst>
                              <p:par>
                                <p:cTn id="9" presetID="35"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000"/>
                                        <p:tgtEl>
                                          <p:spTgt spid="14"/>
                                        </p:tgtEl>
                                      </p:cBhvr>
                                    </p:animEffect>
                                    <p:anim calcmode="lin" valueType="num">
                                      <p:cBhvr>
                                        <p:cTn id="12" dur="2000" fill="hold"/>
                                        <p:tgtEl>
                                          <p:spTgt spid="14"/>
                                        </p:tgtEl>
                                        <p:attrNameLst>
                                          <p:attrName>style.rotation</p:attrName>
                                        </p:attrNameLst>
                                      </p:cBhvr>
                                      <p:tavLst>
                                        <p:tav tm="0">
                                          <p:val>
                                            <p:fltVal val="720"/>
                                          </p:val>
                                        </p:tav>
                                        <p:tav tm="100000">
                                          <p:val>
                                            <p:fltVal val="0"/>
                                          </p:val>
                                        </p:tav>
                                      </p:tavLst>
                                    </p:anim>
                                    <p:anim calcmode="lin" valueType="num">
                                      <p:cBhvr>
                                        <p:cTn id="13" dur="2000" fill="hold"/>
                                        <p:tgtEl>
                                          <p:spTgt spid="14"/>
                                        </p:tgtEl>
                                        <p:attrNameLst>
                                          <p:attrName>ppt_h</p:attrName>
                                        </p:attrNameLst>
                                      </p:cBhvr>
                                      <p:tavLst>
                                        <p:tav tm="0">
                                          <p:val>
                                            <p:fltVal val="0"/>
                                          </p:val>
                                        </p:tav>
                                        <p:tav tm="100000">
                                          <p:val>
                                            <p:strVal val="#ppt_h"/>
                                          </p:val>
                                        </p:tav>
                                      </p:tavLst>
                                    </p:anim>
                                    <p:anim calcmode="lin" valueType="num">
                                      <p:cBhvr>
                                        <p:cTn id="14" dur="2000" fill="hold"/>
                                        <p:tgtEl>
                                          <p:spTgt spid="14"/>
                                        </p:tgtEl>
                                        <p:attrNameLst>
                                          <p:attrName>ppt_w</p:attrName>
                                        </p:attrNameLst>
                                      </p:cBhvr>
                                      <p:tavLst>
                                        <p:tav tm="0">
                                          <p:val>
                                            <p:fltVal val="0"/>
                                          </p:val>
                                        </p:tav>
                                        <p:tav tm="100000">
                                          <p:val>
                                            <p:strVal val="#ppt_w"/>
                                          </p:val>
                                        </p:tav>
                                      </p:tavLst>
                                    </p:anim>
                                  </p:childTnLst>
                                </p:cTn>
                              </p:par>
                            </p:childTnLst>
                          </p:cTn>
                        </p:par>
                        <p:par>
                          <p:cTn id="15" fill="hold">
                            <p:stCondLst>
                              <p:cond delay="3000"/>
                            </p:stCondLst>
                            <p:childTnLst>
                              <p:par>
                                <p:cTn id="16" presetID="2" presetClass="entr" presetSubtype="4"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ppt_x"/>
                                          </p:val>
                                        </p:tav>
                                        <p:tav tm="100000">
                                          <p:val>
                                            <p:strVal val="#ppt_x"/>
                                          </p:val>
                                        </p:tav>
                                      </p:tavLst>
                                    </p:anim>
                                    <p:anim calcmode="lin" valueType="num">
                                      <p:cBhvr additive="base">
                                        <p:cTn id="1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8"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ppt_x</p:attrName>
                                        </p:attrNameLst>
                                      </p:cBhvr>
                                      <p:tavLst>
                                        <p:tav tm="0">
                                          <p:val>
                                            <p:strVal val="#ppt_x-#ppt_w/2"/>
                                          </p:val>
                                        </p:tav>
                                        <p:tav tm="100000">
                                          <p:val>
                                            <p:strVal val="#ppt_x"/>
                                          </p:val>
                                        </p:tav>
                                      </p:tavLst>
                                    </p:anim>
                                    <p:anim calcmode="lin" valueType="num">
                                      <p:cBhvr>
                                        <p:cTn id="25" dur="500" fill="hold"/>
                                        <p:tgtEl>
                                          <p:spTgt spid="20"/>
                                        </p:tgtEl>
                                        <p:attrNameLst>
                                          <p:attrName>ppt_y</p:attrName>
                                        </p:attrNameLst>
                                      </p:cBhvr>
                                      <p:tavLst>
                                        <p:tav tm="0">
                                          <p:val>
                                            <p:strVal val="#ppt_y"/>
                                          </p:val>
                                        </p:tav>
                                        <p:tav tm="100000">
                                          <p:val>
                                            <p:strVal val="#ppt_y"/>
                                          </p:val>
                                        </p:tav>
                                      </p:tavLst>
                                    </p:anim>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strVal val="#ppt_h"/>
                                          </p:val>
                                        </p:tav>
                                        <p:tav tm="100000">
                                          <p:val>
                                            <p:strVal val="#ppt_h"/>
                                          </p:val>
                                        </p:tav>
                                      </p:tavLst>
                                    </p:anim>
                                  </p:childTnLst>
                                </p:cTn>
                              </p:par>
                            </p:childTnLst>
                          </p:cTn>
                        </p:par>
                        <p:par>
                          <p:cTn id="28" fill="hold">
                            <p:stCondLst>
                              <p:cond delay="500"/>
                            </p:stCondLst>
                            <p:childTnLst>
                              <p:par>
                                <p:cTn id="29" presetID="35"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000"/>
                                        <p:tgtEl>
                                          <p:spTgt spid="16"/>
                                        </p:tgtEl>
                                      </p:cBhvr>
                                    </p:animEffect>
                                    <p:anim calcmode="lin" valueType="num">
                                      <p:cBhvr>
                                        <p:cTn id="32" dur="2000" fill="hold"/>
                                        <p:tgtEl>
                                          <p:spTgt spid="16"/>
                                        </p:tgtEl>
                                        <p:attrNameLst>
                                          <p:attrName>style.rotation</p:attrName>
                                        </p:attrNameLst>
                                      </p:cBhvr>
                                      <p:tavLst>
                                        <p:tav tm="0">
                                          <p:val>
                                            <p:fltVal val="720"/>
                                          </p:val>
                                        </p:tav>
                                        <p:tav tm="100000">
                                          <p:val>
                                            <p:fltVal val="0"/>
                                          </p:val>
                                        </p:tav>
                                      </p:tavLst>
                                    </p:anim>
                                    <p:anim calcmode="lin" valueType="num">
                                      <p:cBhvr>
                                        <p:cTn id="33" dur="2000" fill="hold"/>
                                        <p:tgtEl>
                                          <p:spTgt spid="16"/>
                                        </p:tgtEl>
                                        <p:attrNameLst>
                                          <p:attrName>ppt_h</p:attrName>
                                        </p:attrNameLst>
                                      </p:cBhvr>
                                      <p:tavLst>
                                        <p:tav tm="0">
                                          <p:val>
                                            <p:fltVal val="0"/>
                                          </p:val>
                                        </p:tav>
                                        <p:tav tm="100000">
                                          <p:val>
                                            <p:strVal val="#ppt_h"/>
                                          </p:val>
                                        </p:tav>
                                      </p:tavLst>
                                    </p:anim>
                                    <p:anim calcmode="lin" valueType="num">
                                      <p:cBhvr>
                                        <p:cTn id="34" dur="2000" fill="hold"/>
                                        <p:tgtEl>
                                          <p:spTgt spid="16"/>
                                        </p:tgtEl>
                                        <p:attrNameLst>
                                          <p:attrName>ppt_w</p:attrName>
                                        </p:attrNameLst>
                                      </p:cBhvr>
                                      <p:tavLst>
                                        <p:tav tm="0">
                                          <p:val>
                                            <p:fltVal val="0"/>
                                          </p:val>
                                        </p:tav>
                                        <p:tav tm="100000">
                                          <p:val>
                                            <p:strVal val="#ppt_w"/>
                                          </p:val>
                                        </p:tav>
                                      </p:tavLst>
                                    </p:anim>
                                  </p:childTnLst>
                                </p:cTn>
                              </p:par>
                            </p:childTnLst>
                          </p:cTn>
                        </p:par>
                        <p:par>
                          <p:cTn id="35" fill="hold">
                            <p:stCondLst>
                              <p:cond delay="2500"/>
                            </p:stCondLst>
                            <p:childTnLst>
                              <p:par>
                                <p:cTn id="36" presetID="2" presetClass="entr" presetSubtype="4"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ppt_x"/>
                                          </p:val>
                                        </p:tav>
                                        <p:tav tm="100000">
                                          <p:val>
                                            <p:strVal val="#ppt_x"/>
                                          </p:val>
                                        </p:tav>
                                      </p:tavLst>
                                    </p:anim>
                                    <p:anim calcmode="lin" valueType="num">
                                      <p:cBhvr additive="base">
                                        <p:cTn id="3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 presetClass="emph" presetSubtype="0" fill="hold" nodeType="clickEffect">
                                  <p:stCondLst>
                                    <p:cond delay="0"/>
                                  </p:stCondLst>
                                  <p:childTnLst>
                                    <p:animScale>
                                      <p:cBhvr>
                                        <p:cTn id="43" dur="2000" fill="hold"/>
                                        <p:tgtEl>
                                          <p:spTgt spid="2"/>
                                        </p:tgtEl>
                                      </p:cBhvr>
                                      <p:by x="150000" y="150000"/>
                                    </p:animScale>
                                  </p:childTnLst>
                                </p:cTn>
                              </p:par>
                            </p:childTnLst>
                          </p:cTn>
                        </p:par>
                        <p:par>
                          <p:cTn id="44" fill="hold">
                            <p:stCondLst>
                              <p:cond delay="2000"/>
                            </p:stCondLst>
                            <p:childTnLst>
                              <p:par>
                                <p:cTn id="45" presetID="55" presetClass="exit" presetSubtype="0" fill="hold" nodeType="afterEffect">
                                  <p:stCondLst>
                                    <p:cond delay="0"/>
                                  </p:stCondLst>
                                  <p:childTnLst>
                                    <p:anim calcmode="lin" valueType="num">
                                      <p:cBhvr>
                                        <p:cTn id="46" dur="1000"/>
                                        <p:tgtEl>
                                          <p:spTgt spid="18"/>
                                        </p:tgtEl>
                                        <p:attrNameLst>
                                          <p:attrName>ppt_w</p:attrName>
                                        </p:attrNameLst>
                                      </p:cBhvr>
                                      <p:tavLst>
                                        <p:tav tm="0">
                                          <p:val>
                                            <p:strVal val="ppt_w"/>
                                          </p:val>
                                        </p:tav>
                                        <p:tav tm="100000">
                                          <p:val>
                                            <p:strVal val="ppt_w*0.70"/>
                                          </p:val>
                                        </p:tav>
                                      </p:tavLst>
                                    </p:anim>
                                    <p:anim calcmode="lin" valueType="num">
                                      <p:cBhvr>
                                        <p:cTn id="47" dur="1000"/>
                                        <p:tgtEl>
                                          <p:spTgt spid="18"/>
                                        </p:tgtEl>
                                        <p:attrNameLst>
                                          <p:attrName>ppt_h</p:attrName>
                                        </p:attrNameLst>
                                      </p:cBhvr>
                                      <p:tavLst>
                                        <p:tav tm="0">
                                          <p:val>
                                            <p:strVal val="ppt_h"/>
                                          </p:val>
                                        </p:tav>
                                        <p:tav tm="100000">
                                          <p:val>
                                            <p:strVal val="ppt_h"/>
                                          </p:val>
                                        </p:tav>
                                      </p:tavLst>
                                    </p:anim>
                                    <p:animEffect transition="out" filter="fade">
                                      <p:cBhvr>
                                        <p:cTn id="48" dur="1000"/>
                                        <p:tgtEl>
                                          <p:spTgt spid="18"/>
                                        </p:tgtEl>
                                      </p:cBhvr>
                                    </p:animEffect>
                                    <p:set>
                                      <p:cBhvr>
                                        <p:cTn id="49" dur="1" fill="hold">
                                          <p:stCondLst>
                                            <p:cond delay="999"/>
                                          </p:stCondLst>
                                        </p:cTn>
                                        <p:tgtEl>
                                          <p:spTgt spid="18"/>
                                        </p:tgtEl>
                                        <p:attrNameLst>
                                          <p:attrName>style.visibility</p:attrName>
                                        </p:attrNameLst>
                                      </p:cBhvr>
                                      <p:to>
                                        <p:strVal val="hidden"/>
                                      </p:to>
                                    </p:set>
                                  </p:childTnLst>
                                </p:cTn>
                              </p:par>
                              <p:par>
                                <p:cTn id="50" presetID="55" presetClass="exit" presetSubtype="0" fill="hold" nodeType="withEffect">
                                  <p:stCondLst>
                                    <p:cond delay="0"/>
                                  </p:stCondLst>
                                  <p:childTnLst>
                                    <p:anim calcmode="lin" valueType="num">
                                      <p:cBhvr>
                                        <p:cTn id="51" dur="1000"/>
                                        <p:tgtEl>
                                          <p:spTgt spid="14"/>
                                        </p:tgtEl>
                                        <p:attrNameLst>
                                          <p:attrName>ppt_w</p:attrName>
                                        </p:attrNameLst>
                                      </p:cBhvr>
                                      <p:tavLst>
                                        <p:tav tm="0">
                                          <p:val>
                                            <p:strVal val="ppt_w"/>
                                          </p:val>
                                        </p:tav>
                                        <p:tav tm="100000">
                                          <p:val>
                                            <p:strVal val="ppt_w*0.70"/>
                                          </p:val>
                                        </p:tav>
                                      </p:tavLst>
                                    </p:anim>
                                    <p:anim calcmode="lin" valueType="num">
                                      <p:cBhvr>
                                        <p:cTn id="52" dur="1000"/>
                                        <p:tgtEl>
                                          <p:spTgt spid="14"/>
                                        </p:tgtEl>
                                        <p:attrNameLst>
                                          <p:attrName>ppt_h</p:attrName>
                                        </p:attrNameLst>
                                      </p:cBhvr>
                                      <p:tavLst>
                                        <p:tav tm="0">
                                          <p:val>
                                            <p:strVal val="ppt_h"/>
                                          </p:val>
                                        </p:tav>
                                        <p:tav tm="100000">
                                          <p:val>
                                            <p:strVal val="ppt_h"/>
                                          </p:val>
                                        </p:tav>
                                      </p:tavLst>
                                    </p:anim>
                                    <p:animEffect transition="out" filter="fade">
                                      <p:cBhvr>
                                        <p:cTn id="53" dur="1000"/>
                                        <p:tgtEl>
                                          <p:spTgt spid="14"/>
                                        </p:tgtEl>
                                      </p:cBhvr>
                                    </p:animEffect>
                                    <p:set>
                                      <p:cBhvr>
                                        <p:cTn id="54" dur="1" fill="hold">
                                          <p:stCondLst>
                                            <p:cond delay="999"/>
                                          </p:stCondLst>
                                        </p:cTn>
                                        <p:tgtEl>
                                          <p:spTgt spid="14"/>
                                        </p:tgtEl>
                                        <p:attrNameLst>
                                          <p:attrName>style.visibility</p:attrName>
                                        </p:attrNameLst>
                                      </p:cBhvr>
                                      <p:to>
                                        <p:strVal val="hidden"/>
                                      </p:to>
                                    </p:set>
                                  </p:childTnLst>
                                </p:cTn>
                              </p:par>
                              <p:par>
                                <p:cTn id="55" presetID="55" presetClass="exit" presetSubtype="0" fill="hold" nodeType="withEffect">
                                  <p:stCondLst>
                                    <p:cond delay="0"/>
                                  </p:stCondLst>
                                  <p:childTnLst>
                                    <p:anim calcmode="lin" valueType="num">
                                      <p:cBhvr>
                                        <p:cTn id="56" dur="1000"/>
                                        <p:tgtEl>
                                          <p:spTgt spid="20"/>
                                        </p:tgtEl>
                                        <p:attrNameLst>
                                          <p:attrName>ppt_w</p:attrName>
                                        </p:attrNameLst>
                                      </p:cBhvr>
                                      <p:tavLst>
                                        <p:tav tm="0">
                                          <p:val>
                                            <p:strVal val="ppt_w"/>
                                          </p:val>
                                        </p:tav>
                                        <p:tav tm="100000">
                                          <p:val>
                                            <p:strVal val="ppt_w*0.70"/>
                                          </p:val>
                                        </p:tav>
                                      </p:tavLst>
                                    </p:anim>
                                    <p:anim calcmode="lin" valueType="num">
                                      <p:cBhvr>
                                        <p:cTn id="57" dur="1000"/>
                                        <p:tgtEl>
                                          <p:spTgt spid="20"/>
                                        </p:tgtEl>
                                        <p:attrNameLst>
                                          <p:attrName>ppt_h</p:attrName>
                                        </p:attrNameLst>
                                      </p:cBhvr>
                                      <p:tavLst>
                                        <p:tav tm="0">
                                          <p:val>
                                            <p:strVal val="ppt_h"/>
                                          </p:val>
                                        </p:tav>
                                        <p:tav tm="100000">
                                          <p:val>
                                            <p:strVal val="ppt_h"/>
                                          </p:val>
                                        </p:tav>
                                      </p:tavLst>
                                    </p:anim>
                                    <p:animEffect transition="out" filter="fade">
                                      <p:cBhvr>
                                        <p:cTn id="58" dur="1000"/>
                                        <p:tgtEl>
                                          <p:spTgt spid="20"/>
                                        </p:tgtEl>
                                      </p:cBhvr>
                                    </p:animEffect>
                                    <p:set>
                                      <p:cBhvr>
                                        <p:cTn id="59" dur="1" fill="hold">
                                          <p:stCondLst>
                                            <p:cond delay="999"/>
                                          </p:stCondLst>
                                        </p:cTn>
                                        <p:tgtEl>
                                          <p:spTgt spid="20"/>
                                        </p:tgtEl>
                                        <p:attrNameLst>
                                          <p:attrName>style.visibility</p:attrName>
                                        </p:attrNameLst>
                                      </p:cBhvr>
                                      <p:to>
                                        <p:strVal val="hidden"/>
                                      </p:to>
                                    </p:set>
                                  </p:childTnLst>
                                </p:cTn>
                              </p:par>
                              <p:par>
                                <p:cTn id="60" presetID="55" presetClass="exit" presetSubtype="0" fill="hold" nodeType="withEffect">
                                  <p:stCondLst>
                                    <p:cond delay="0"/>
                                  </p:stCondLst>
                                  <p:childTnLst>
                                    <p:anim calcmode="lin" valueType="num">
                                      <p:cBhvr>
                                        <p:cTn id="61" dur="1000"/>
                                        <p:tgtEl>
                                          <p:spTgt spid="16"/>
                                        </p:tgtEl>
                                        <p:attrNameLst>
                                          <p:attrName>ppt_w</p:attrName>
                                        </p:attrNameLst>
                                      </p:cBhvr>
                                      <p:tavLst>
                                        <p:tav tm="0">
                                          <p:val>
                                            <p:strVal val="ppt_w"/>
                                          </p:val>
                                        </p:tav>
                                        <p:tav tm="100000">
                                          <p:val>
                                            <p:strVal val="ppt_w*0.70"/>
                                          </p:val>
                                        </p:tav>
                                      </p:tavLst>
                                    </p:anim>
                                    <p:anim calcmode="lin" valueType="num">
                                      <p:cBhvr>
                                        <p:cTn id="62" dur="1000"/>
                                        <p:tgtEl>
                                          <p:spTgt spid="16"/>
                                        </p:tgtEl>
                                        <p:attrNameLst>
                                          <p:attrName>ppt_h</p:attrName>
                                        </p:attrNameLst>
                                      </p:cBhvr>
                                      <p:tavLst>
                                        <p:tav tm="0">
                                          <p:val>
                                            <p:strVal val="ppt_h"/>
                                          </p:val>
                                        </p:tav>
                                        <p:tav tm="100000">
                                          <p:val>
                                            <p:strVal val="ppt_h"/>
                                          </p:val>
                                        </p:tav>
                                      </p:tavLst>
                                    </p:anim>
                                    <p:animEffect transition="out" filter="fade">
                                      <p:cBhvr>
                                        <p:cTn id="63" dur="1000"/>
                                        <p:tgtEl>
                                          <p:spTgt spid="16"/>
                                        </p:tgtEl>
                                      </p:cBhvr>
                                    </p:animEffect>
                                    <p:set>
                                      <p:cBhvr>
                                        <p:cTn id="64" dur="1" fill="hold">
                                          <p:stCondLst>
                                            <p:cond delay="999"/>
                                          </p:stCondLst>
                                        </p:cTn>
                                        <p:tgtEl>
                                          <p:spTgt spid="16"/>
                                        </p:tgtEl>
                                        <p:attrNameLst>
                                          <p:attrName>style.visibility</p:attrName>
                                        </p:attrNameLst>
                                      </p:cBhvr>
                                      <p:to>
                                        <p:strVal val="hidden"/>
                                      </p:to>
                                    </p:set>
                                  </p:childTnLst>
                                </p:cTn>
                              </p:par>
                              <p:par>
                                <p:cTn id="65" presetID="2" presetClass="exit" presetSubtype="4" fill="hold" grpId="1" nodeType="withEffect">
                                  <p:stCondLst>
                                    <p:cond delay="0"/>
                                  </p:stCondLst>
                                  <p:childTnLst>
                                    <p:anim calcmode="lin" valueType="num">
                                      <p:cBhvr additive="base">
                                        <p:cTn id="66" dur="500"/>
                                        <p:tgtEl>
                                          <p:spTgt spid="35"/>
                                        </p:tgtEl>
                                        <p:attrNameLst>
                                          <p:attrName>ppt_x</p:attrName>
                                        </p:attrNameLst>
                                      </p:cBhvr>
                                      <p:tavLst>
                                        <p:tav tm="0">
                                          <p:val>
                                            <p:strVal val="ppt_x"/>
                                          </p:val>
                                        </p:tav>
                                        <p:tav tm="100000">
                                          <p:val>
                                            <p:strVal val="ppt_x"/>
                                          </p:val>
                                        </p:tav>
                                      </p:tavLst>
                                    </p:anim>
                                    <p:anim calcmode="lin" valueType="num">
                                      <p:cBhvr additive="base">
                                        <p:cTn id="67" dur="500"/>
                                        <p:tgtEl>
                                          <p:spTgt spid="35"/>
                                        </p:tgtEl>
                                        <p:attrNameLst>
                                          <p:attrName>ppt_y</p:attrName>
                                        </p:attrNameLst>
                                      </p:cBhvr>
                                      <p:tavLst>
                                        <p:tav tm="0">
                                          <p:val>
                                            <p:strVal val="ppt_y"/>
                                          </p:val>
                                        </p:tav>
                                        <p:tav tm="100000">
                                          <p:val>
                                            <p:strVal val="1+ppt_h/2"/>
                                          </p:val>
                                        </p:tav>
                                      </p:tavLst>
                                    </p:anim>
                                    <p:set>
                                      <p:cBhvr>
                                        <p:cTn id="68" dur="1" fill="hold">
                                          <p:stCondLst>
                                            <p:cond delay="499"/>
                                          </p:stCondLst>
                                        </p:cTn>
                                        <p:tgtEl>
                                          <p:spTgt spid="35"/>
                                        </p:tgtEl>
                                        <p:attrNameLst>
                                          <p:attrName>style.visibility</p:attrName>
                                        </p:attrNameLst>
                                      </p:cBhvr>
                                      <p:to>
                                        <p:strVal val="hidden"/>
                                      </p:to>
                                    </p:set>
                                  </p:childTnLst>
                                </p:cTn>
                              </p:par>
                              <p:par>
                                <p:cTn id="69" presetID="2" presetClass="exit" presetSubtype="4" fill="hold" grpId="1" nodeType="withEffect">
                                  <p:stCondLst>
                                    <p:cond delay="0"/>
                                  </p:stCondLst>
                                  <p:childTnLst>
                                    <p:anim calcmode="lin" valueType="num">
                                      <p:cBhvr additive="base">
                                        <p:cTn id="70" dur="500"/>
                                        <p:tgtEl>
                                          <p:spTgt spid="34"/>
                                        </p:tgtEl>
                                        <p:attrNameLst>
                                          <p:attrName>ppt_x</p:attrName>
                                        </p:attrNameLst>
                                      </p:cBhvr>
                                      <p:tavLst>
                                        <p:tav tm="0">
                                          <p:val>
                                            <p:strVal val="ppt_x"/>
                                          </p:val>
                                        </p:tav>
                                        <p:tav tm="100000">
                                          <p:val>
                                            <p:strVal val="ppt_x"/>
                                          </p:val>
                                        </p:tav>
                                      </p:tavLst>
                                    </p:anim>
                                    <p:anim calcmode="lin" valueType="num">
                                      <p:cBhvr additive="base">
                                        <p:cTn id="71" dur="500"/>
                                        <p:tgtEl>
                                          <p:spTgt spid="34"/>
                                        </p:tgtEl>
                                        <p:attrNameLst>
                                          <p:attrName>ppt_y</p:attrName>
                                        </p:attrNameLst>
                                      </p:cBhvr>
                                      <p:tavLst>
                                        <p:tav tm="0">
                                          <p:val>
                                            <p:strVal val="ppt_y"/>
                                          </p:val>
                                        </p:tav>
                                        <p:tav tm="100000">
                                          <p:val>
                                            <p:strVal val="1+ppt_h/2"/>
                                          </p:val>
                                        </p:tav>
                                      </p:tavLst>
                                    </p:anim>
                                    <p:set>
                                      <p:cBhvr>
                                        <p:cTn id="72" dur="1" fill="hold">
                                          <p:stCondLst>
                                            <p:cond delay="499"/>
                                          </p:stCondLst>
                                        </p:cTn>
                                        <p:tgtEl>
                                          <p:spTgt spid="34"/>
                                        </p:tgtEl>
                                        <p:attrNameLst>
                                          <p:attrName>style.visibility</p:attrName>
                                        </p:attrNameLst>
                                      </p:cBhvr>
                                      <p:to>
                                        <p:strVal val="hidden"/>
                                      </p:to>
                                    </p:set>
                                  </p:childTnLst>
                                </p:cTn>
                              </p:par>
                              <p:par>
                                <p:cTn id="73" presetID="1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p:tgtEl>
                                          <p:spTgt spid="24"/>
                                        </p:tgtEl>
                                        <p:attrNameLst>
                                          <p:attrName>ppt_x</p:attrName>
                                        </p:attrNameLst>
                                      </p:cBhvr>
                                      <p:tavLst>
                                        <p:tav tm="0">
                                          <p:val>
                                            <p:strVal val="#ppt_x-#ppt_w*1.125000"/>
                                          </p:val>
                                        </p:tav>
                                        <p:tav tm="100000">
                                          <p:val>
                                            <p:strVal val="#ppt_x"/>
                                          </p:val>
                                        </p:tav>
                                      </p:tavLst>
                                    </p:anim>
                                    <p:animEffect transition="in" filter="wipe(right)">
                                      <p:cBhvr>
                                        <p:cTn id="76" dur="500"/>
                                        <p:tgtEl>
                                          <p:spTgt spid="24"/>
                                        </p:tgtEl>
                                      </p:cBhvr>
                                    </p:animEffect>
                                  </p:childTnLst>
                                </p:cTn>
                              </p:par>
                            </p:childTnLst>
                          </p:cTn>
                        </p:par>
                        <p:par>
                          <p:cTn id="77" fill="hold">
                            <p:stCondLst>
                              <p:cond delay="3000"/>
                            </p:stCondLst>
                            <p:childTnLst>
                              <p:par>
                                <p:cTn id="78" presetID="3" presetClass="entr" presetSubtype="10" fill="hold" nodeType="after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blinds(horizontal)">
                                      <p:cBhvr>
                                        <p:cTn id="80" dur="500"/>
                                        <p:tgtEl>
                                          <p:spTgt spid="23"/>
                                        </p:tgtEl>
                                      </p:cBhvr>
                                    </p:animEffect>
                                  </p:childTnLst>
                                </p:cTn>
                              </p:par>
                            </p:childTnLst>
                          </p:cTn>
                        </p:par>
                        <p:par>
                          <p:cTn id="81" fill="hold">
                            <p:stCondLst>
                              <p:cond delay="3500"/>
                            </p:stCondLst>
                            <p:childTnLst>
                              <p:par>
                                <p:cTn id="82" presetID="5" presetClass="entr" presetSubtype="10" fill="hold" nodeType="after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checkerboard(across)">
                                      <p:cBhvr>
                                        <p:cTn id="84" dur="750"/>
                                        <p:tgtEl>
                                          <p:spTgt spid="29"/>
                                        </p:tgtEl>
                                      </p:cBhvr>
                                    </p:animEffect>
                                  </p:childTnLst>
                                </p:cTn>
                              </p:par>
                            </p:childTnLst>
                          </p:cTn>
                        </p:par>
                        <p:par>
                          <p:cTn id="85" fill="hold">
                            <p:stCondLst>
                              <p:cond delay="4250"/>
                            </p:stCondLst>
                            <p:childTnLst>
                              <p:par>
                                <p:cTn id="86" presetID="5" presetClass="entr" presetSubtype="10" fill="hold" nodeType="after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checkerboard(across)">
                                      <p:cBhvr>
                                        <p:cTn id="88" dur="750"/>
                                        <p:tgtEl>
                                          <p:spTgt spid="30"/>
                                        </p:tgtEl>
                                      </p:cBhvr>
                                    </p:animEffect>
                                  </p:childTnLst>
                                </p:cTn>
                              </p:par>
                            </p:childTnLst>
                          </p:cTn>
                        </p:par>
                        <p:par>
                          <p:cTn id="89" fill="hold">
                            <p:stCondLst>
                              <p:cond delay="5000"/>
                            </p:stCondLst>
                            <p:childTnLst>
                              <p:par>
                                <p:cTn id="90" presetID="5" presetClass="entr" presetSubtype="10" fill="hold" nodeType="after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checkerboard(across)">
                                      <p:cBhvr>
                                        <p:cTn id="92" dur="750"/>
                                        <p:tgtEl>
                                          <p:spTgt spid="31"/>
                                        </p:tgtEl>
                                      </p:cBhvr>
                                    </p:animEffect>
                                  </p:childTnLst>
                                </p:cTn>
                              </p:par>
                            </p:childTnLst>
                          </p:cTn>
                        </p:par>
                        <p:par>
                          <p:cTn id="93" fill="hold">
                            <p:stCondLst>
                              <p:cond delay="5750"/>
                            </p:stCondLst>
                            <p:childTnLst>
                              <p:par>
                                <p:cTn id="94" presetID="5" presetClass="entr" presetSubtype="10" fill="hold" nodeType="after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checkerboard(across)">
                                      <p:cBhvr>
                                        <p:cTn id="96" dur="750"/>
                                        <p:tgtEl>
                                          <p:spTgt spid="32"/>
                                        </p:tgtEl>
                                      </p:cBhvr>
                                    </p:animEffect>
                                  </p:childTnLst>
                                </p:cTn>
                              </p:par>
                            </p:childTnLst>
                          </p:cTn>
                        </p:par>
                        <p:par>
                          <p:cTn id="97" fill="hold">
                            <p:stCondLst>
                              <p:cond delay="6500"/>
                            </p:stCondLst>
                            <p:childTnLst>
                              <p:par>
                                <p:cTn id="98" presetID="5" presetClass="entr" presetSubtype="10" fill="hold"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checkerboard(across)">
                                      <p:cBhvr>
                                        <p:cTn id="100"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4" grpId="0" animBg="1"/>
      <p:bldP spid="34" grpId="1" animBg="1"/>
      <p:bldP spid="35" grpId="0" animBg="1"/>
      <p:bldP spid="35"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gradFill>
          <a:gsLst>
            <a:gs pos="25000">
              <a:schemeClr val="bg1">
                <a:lumMod val="85000"/>
              </a:schemeClr>
            </a:gs>
            <a:gs pos="1200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E43E2D-4924-FF66-1F4A-8BB1CC0E4CDC}"/>
              </a:ext>
            </a:extLst>
          </p:cNvPr>
          <p:cNvSpPr>
            <a:spLocks noGrp="1" noRot="1" noMove="1" noResize="1" noEditPoints="1" noAdjustHandles="1" noChangeArrowheads="1" noChangeShapeType="1"/>
          </p:cNvSpPr>
          <p:nvPr/>
        </p:nvSpPr>
        <p:spPr>
          <a:xfrm>
            <a:off x="0" y="-73152"/>
            <a:ext cx="12191999" cy="693115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pic>
        <p:nvPicPr>
          <p:cNvPr id="5" name="Picture 4" descr="A screenshot of a phone&#10;&#10;Description automatically generated">
            <a:extLst>
              <a:ext uri="{FF2B5EF4-FFF2-40B4-BE49-F238E27FC236}">
                <a16:creationId xmlns:a16="http://schemas.microsoft.com/office/drawing/2014/main" id="{44058313-9DA9-609E-F383-91217AB91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3788" y="1551956"/>
            <a:ext cx="888211" cy="4133463"/>
          </a:xfrm>
          <a:prstGeom prst="rect">
            <a:avLst/>
          </a:prstGeom>
        </p:spPr>
      </p:pic>
      <p:sp>
        <p:nvSpPr>
          <p:cNvPr id="2" name="Text Placeholder 1">
            <a:extLst>
              <a:ext uri="{FF2B5EF4-FFF2-40B4-BE49-F238E27FC236}">
                <a16:creationId xmlns:a16="http://schemas.microsoft.com/office/drawing/2014/main" id="{5E786271-A4BF-51DF-142E-CA4FF098DA81}"/>
              </a:ext>
            </a:extLst>
          </p:cNvPr>
          <p:cNvSpPr>
            <a:spLocks noGrp="1"/>
          </p:cNvSpPr>
          <p:nvPr>
            <p:ph type="body" sz="quarter" idx="13"/>
          </p:nvPr>
        </p:nvSpPr>
        <p:spPr/>
        <p:txBody>
          <a:bodyPr/>
          <a:lstStyle/>
          <a:p>
            <a:r>
              <a:rPr lang="en-US" err="1">
                <a:solidFill>
                  <a:schemeClr val="bg1"/>
                </a:solidFill>
                <a:latin typeface="Bogle"/>
              </a:rPr>
              <a:t>Me@Campus</a:t>
            </a:r>
            <a:r>
              <a:rPr lang="en-US">
                <a:solidFill>
                  <a:schemeClr val="bg1"/>
                </a:solidFill>
                <a:latin typeface="Bogle"/>
              </a:rPr>
              <a:t> – Deep Dive</a:t>
            </a:r>
            <a:endParaRPr lang="en-US">
              <a:solidFill>
                <a:schemeClr val="bg1"/>
              </a:solidFill>
            </a:endParaRPr>
          </a:p>
        </p:txBody>
      </p:sp>
      <p:sp>
        <p:nvSpPr>
          <p:cNvPr id="4" name="Text Placeholder 3">
            <a:extLst>
              <a:ext uri="{FF2B5EF4-FFF2-40B4-BE49-F238E27FC236}">
                <a16:creationId xmlns:a16="http://schemas.microsoft.com/office/drawing/2014/main" id="{7F4D6CF2-51AA-91BF-3561-96C7981A9CC5}"/>
              </a:ext>
            </a:extLst>
          </p:cNvPr>
          <p:cNvSpPr>
            <a:spLocks noGrp="1"/>
          </p:cNvSpPr>
          <p:nvPr>
            <p:ph type="body" sz="quarter" idx="16"/>
          </p:nvPr>
        </p:nvSpPr>
        <p:spPr/>
        <p:txBody>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6F3F2AFA-A182-AC74-EBBE-7171186F62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0" y="1537254"/>
            <a:ext cx="7772400" cy="4148165"/>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48D923C3-D6C4-0D87-1314-2BC3C29E4268}"/>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19964400" y="1551956"/>
            <a:ext cx="7772400" cy="4147200"/>
          </a:xfrm>
          <a:prstGeom prst="rect">
            <a:avLst/>
          </a:prstGeom>
        </p:spPr>
      </p:pic>
      <p:pic>
        <p:nvPicPr>
          <p:cNvPr id="30" name="Picture 29" descr="A screenshot of a computer&#10;&#10;Description automatically generated">
            <a:extLst>
              <a:ext uri="{FF2B5EF4-FFF2-40B4-BE49-F238E27FC236}">
                <a16:creationId xmlns:a16="http://schemas.microsoft.com/office/drawing/2014/main" id="{638A6EA8-311B-3554-B10C-F56ADE996C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6288" y="12138067"/>
            <a:ext cx="7772400" cy="4266269"/>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CE468AF9-E0FA-6643-9475-3230E33B59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5088" y="16480799"/>
            <a:ext cx="7812000" cy="4201022"/>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97CB3390-A537-1CD7-2279-04DE5B4AECE4}"/>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3326288" y="7795335"/>
            <a:ext cx="7772400" cy="4201022"/>
          </a:xfrm>
          <a:prstGeom prst="rect">
            <a:avLst/>
          </a:prstGeom>
        </p:spPr>
      </p:pic>
      <p:pic>
        <p:nvPicPr>
          <p:cNvPr id="12" name="Picture 11" descr="A person with glasses and a computer&#10;&#10;Description automatically generated">
            <a:extLst>
              <a:ext uri="{FF2B5EF4-FFF2-40B4-BE49-F238E27FC236}">
                <a16:creationId xmlns:a16="http://schemas.microsoft.com/office/drawing/2014/main" id="{09BB9097-626F-5038-B288-088208A1F4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8067" y="2321038"/>
            <a:ext cx="2824499" cy="2824499"/>
          </a:xfrm>
          <a:prstGeom prst="ellipse">
            <a:avLst/>
          </a:prstGeom>
          <a:effectLst>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5DD71E2-295F-5CBE-1E84-871FB9489891}"/>
                  </a:ext>
                </a:extLst>
              </p14:cNvPr>
              <p14:cNvContentPartPr/>
              <p14:nvPr/>
            </p14:nvContentPartPr>
            <p14:xfrm>
              <a:off x="2116368" y="6442776"/>
              <a:ext cx="360" cy="360"/>
            </p14:xfrm>
          </p:contentPart>
        </mc:Choice>
        <mc:Fallback xmlns="">
          <p:pic>
            <p:nvPicPr>
              <p:cNvPr id="20" name="Ink 19">
                <a:extLst>
                  <a:ext uri="{FF2B5EF4-FFF2-40B4-BE49-F238E27FC236}">
                    <a16:creationId xmlns:a16="http://schemas.microsoft.com/office/drawing/2014/main" id="{B5DD71E2-295F-5CBE-1E84-871FB9489891}"/>
                  </a:ext>
                </a:extLst>
              </p:cNvPr>
              <p:cNvPicPr/>
              <p:nvPr/>
            </p:nvPicPr>
            <p:blipFill>
              <a:blip r:embed="rId12"/>
              <a:stretch>
                <a:fillRect/>
              </a:stretch>
            </p:blipFill>
            <p:spPr>
              <a:xfrm>
                <a:off x="2107368" y="6433776"/>
                <a:ext cx="18000" cy="18000"/>
              </a:xfrm>
              <a:prstGeom prst="rect">
                <a:avLst/>
              </a:prstGeom>
            </p:spPr>
          </p:pic>
        </mc:Fallback>
      </mc:AlternateContent>
      <p:pic>
        <p:nvPicPr>
          <p:cNvPr id="31" name="Graphic 30" descr="Right pointing backhand index with solid fill">
            <a:extLst>
              <a:ext uri="{FF2B5EF4-FFF2-40B4-BE49-F238E27FC236}">
                <a16:creationId xmlns:a16="http://schemas.microsoft.com/office/drawing/2014/main" id="{3BEDFAAF-90BD-7720-4126-CCDA293DACC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43221" y="1989764"/>
            <a:ext cx="804672" cy="804672"/>
          </a:xfrm>
          <a:prstGeom prst="rect">
            <a:avLst/>
          </a:prstGeom>
        </p:spPr>
      </p:pic>
      <p:pic>
        <p:nvPicPr>
          <p:cNvPr id="33" name="Graphic 32" descr="Right pointing backhand index with solid fill">
            <a:extLst>
              <a:ext uri="{FF2B5EF4-FFF2-40B4-BE49-F238E27FC236}">
                <a16:creationId xmlns:a16="http://schemas.microsoft.com/office/drawing/2014/main" id="{66A55458-A05C-C6F5-4F85-F32473BAE1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43221" y="2686038"/>
            <a:ext cx="804672" cy="804672"/>
          </a:xfrm>
          <a:prstGeom prst="rect">
            <a:avLst/>
          </a:prstGeom>
        </p:spPr>
      </p:pic>
      <p:pic>
        <p:nvPicPr>
          <p:cNvPr id="34" name="Graphic 33" descr="Right pointing backhand index with solid fill">
            <a:extLst>
              <a:ext uri="{FF2B5EF4-FFF2-40B4-BE49-F238E27FC236}">
                <a16:creationId xmlns:a16="http://schemas.microsoft.com/office/drawing/2014/main" id="{9ECE879C-C581-3E1F-3F4C-ED7570891C8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01452" y="3330951"/>
            <a:ext cx="804672" cy="804672"/>
          </a:xfrm>
          <a:prstGeom prst="rect">
            <a:avLst/>
          </a:prstGeom>
        </p:spPr>
      </p:pic>
      <p:pic>
        <p:nvPicPr>
          <p:cNvPr id="35" name="Graphic 34" descr="Right pointing backhand index with solid fill">
            <a:extLst>
              <a:ext uri="{FF2B5EF4-FFF2-40B4-BE49-F238E27FC236}">
                <a16:creationId xmlns:a16="http://schemas.microsoft.com/office/drawing/2014/main" id="{8779BBE3-601D-95AA-02DD-55E6F26EE9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01452" y="4014944"/>
            <a:ext cx="804672" cy="804672"/>
          </a:xfrm>
          <a:prstGeom prst="rect">
            <a:avLst/>
          </a:prstGeom>
        </p:spPr>
      </p:pic>
      <p:pic>
        <p:nvPicPr>
          <p:cNvPr id="36" name="Graphic 35" descr="Right pointing backhand index with solid fill">
            <a:extLst>
              <a:ext uri="{FF2B5EF4-FFF2-40B4-BE49-F238E27FC236}">
                <a16:creationId xmlns:a16="http://schemas.microsoft.com/office/drawing/2014/main" id="{A6A23FD2-E6DB-FA5E-5363-D0C3A1DC8E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91961" y="4706601"/>
            <a:ext cx="804672" cy="804672"/>
          </a:xfrm>
          <a:prstGeom prst="rect">
            <a:avLst/>
          </a:prstGeom>
        </p:spPr>
      </p:pic>
      <p:pic>
        <p:nvPicPr>
          <p:cNvPr id="38" name="Picture 37" descr="A close-up of a logo&#10;&#10;Description automatically generated">
            <a:extLst>
              <a:ext uri="{FF2B5EF4-FFF2-40B4-BE49-F238E27FC236}">
                <a16:creationId xmlns:a16="http://schemas.microsoft.com/office/drawing/2014/main" id="{B9404955-6639-1577-0B1B-984A336A2F0A}"/>
              </a:ext>
            </a:extLst>
          </p:cNvPr>
          <p:cNvPicPr>
            <a:picLocks noChangeAspect="1"/>
          </p:cNvPicPr>
          <p:nvPr/>
        </p:nvPicPr>
        <p:blipFill rotWithShape="1">
          <a:blip r:embed="rId15">
            <a:alphaModFix amt="44000"/>
            <a:extLst>
              <a:ext uri="{28A0092B-C50C-407E-A947-70E740481C1C}">
                <a14:useLocalDpi xmlns:a14="http://schemas.microsoft.com/office/drawing/2010/main" val="0"/>
              </a:ext>
            </a:extLst>
          </a:blip>
          <a:srcRect l="10537" t="19016" r="54726" b="19260"/>
          <a:stretch/>
        </p:blipFill>
        <p:spPr>
          <a:xfrm>
            <a:off x="10645233" y="-6218"/>
            <a:ext cx="1460188" cy="1459467"/>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
        <p:nvSpPr>
          <p:cNvPr id="39" name="Oval 38">
            <a:extLst>
              <a:ext uri="{FF2B5EF4-FFF2-40B4-BE49-F238E27FC236}">
                <a16:creationId xmlns:a16="http://schemas.microsoft.com/office/drawing/2014/main" id="{F07127ED-3363-F1B8-2CEC-31100A1A3E37}"/>
              </a:ext>
            </a:extLst>
          </p:cNvPr>
          <p:cNvSpPr>
            <a:spLocks noChangeAspect="1"/>
          </p:cNvSpPr>
          <p:nvPr/>
        </p:nvSpPr>
        <p:spPr>
          <a:xfrm>
            <a:off x="104609" y="1617580"/>
            <a:ext cx="4231413" cy="4231413"/>
          </a:xfrm>
          <a:prstGeom prst="ellipse">
            <a:avLst/>
          </a:prstGeom>
          <a:gradFill>
            <a:gsLst>
              <a:gs pos="25000">
                <a:schemeClr val="bg1">
                  <a:lumMod val="85000"/>
                </a:schemeClr>
              </a:gs>
              <a:gs pos="12000">
                <a:schemeClr val="bg1"/>
              </a:gs>
            </a:gsLst>
            <a:path path="circle">
              <a:fillToRect l="50000" t="50000" r="50000" b="50000"/>
            </a:path>
          </a:gradFill>
          <a:ln>
            <a:noFill/>
          </a:ln>
          <a:effectLst/>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00049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nodePh="1">
                                  <p:stCondLst>
                                    <p:cond delay="0"/>
                                  </p:stCondLst>
                                  <p:endCondLst>
                                    <p:cond evt="begin" delay="0">
                                      <p:tn val="10"/>
                                    </p:cond>
                                  </p:end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75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nodePh="1">
                                  <p:stCondLst>
                                    <p:cond delay="0"/>
                                  </p:stCondLst>
                                  <p:endCondLst>
                                    <p:cond evt="begin" delay="0">
                                      <p:tn val="15"/>
                                    </p:cond>
                                  </p:endCondLst>
                                  <p:childTnLst>
                                    <p:animEffect transition="out" filter="wipe(down)">
                                      <p:cBhvr>
                                        <p:cTn id="16" dur="500"/>
                                        <p:tgtEl>
                                          <p:spTgt spid="8">
                                            <p:txEl>
                                              <p:pRg st="0" end="0"/>
                                            </p:txEl>
                                          </p:spTgt>
                                        </p:tgtEl>
                                      </p:cBhvr>
                                    </p:animEffect>
                                    <p:set>
                                      <p:cBhvr>
                                        <p:cTn id="17" dur="1" fill="hold">
                                          <p:stCondLst>
                                            <p:cond delay="499"/>
                                          </p:stCondLst>
                                        </p:cTn>
                                        <p:tgtEl>
                                          <p:spTgt spid="8">
                                            <p:txEl>
                                              <p:pRg st="0" end="0"/>
                                            </p:txEl>
                                          </p:spTgt>
                                        </p:tgtEl>
                                        <p:attrNameLst>
                                          <p:attrName>style.visibility</p:attrName>
                                        </p:attrNameLst>
                                      </p:cBhvr>
                                      <p:to>
                                        <p:strVal val="hidden"/>
                                      </p:to>
                                    </p:set>
                                  </p:childTnLst>
                                </p:cTn>
                              </p:par>
                            </p:childTnLst>
                          </p:cTn>
                        </p:par>
                        <p:par>
                          <p:cTn id="18" fill="hold">
                            <p:stCondLst>
                              <p:cond delay="500"/>
                            </p:stCondLst>
                            <p:childTnLst>
                              <p:par>
                                <p:cTn id="19" presetID="12" presetClass="entr" presetSubtype="2"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ppt_x</p:attrName>
                                        </p:attrNameLst>
                                      </p:cBhvr>
                                      <p:tavLst>
                                        <p:tav tm="0">
                                          <p:val>
                                            <p:strVal val="#ppt_x+#ppt_w*1.125000"/>
                                          </p:val>
                                        </p:tav>
                                        <p:tav tm="100000">
                                          <p:val>
                                            <p:strVal val="#ppt_x"/>
                                          </p:val>
                                        </p:tav>
                                      </p:tavLst>
                                    </p:anim>
                                    <p:animEffect transition="in" filter="wipe(left)">
                                      <p:cBhvr>
                                        <p:cTn id="22" dur="500"/>
                                        <p:tgtEl>
                                          <p:spTgt spid="6"/>
                                        </p:tgtEl>
                                      </p:cBhvr>
                                    </p:animEffect>
                                  </p:childTnLst>
                                </p:cTn>
                              </p:par>
                              <p:par>
                                <p:cTn id="23" presetID="19"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0" fill="hold"/>
                                        <p:tgtEl>
                                          <p:spTgt spid="31"/>
                                        </p:tgtEl>
                                        <p:attrNameLst>
                                          <p:attrName>ppt_w</p:attrName>
                                        </p:attrNameLst>
                                      </p:cBhvr>
                                      <p:tavLst>
                                        <p:tav tm="0" fmla="#ppt_w*sin(2.5*pi*$)">
                                          <p:val>
                                            <p:fltVal val="0"/>
                                          </p:val>
                                        </p:tav>
                                        <p:tav tm="100000">
                                          <p:val>
                                            <p:fltVal val="1"/>
                                          </p:val>
                                        </p:tav>
                                      </p:tavLst>
                                    </p:anim>
                                    <p:anim calcmode="lin" valueType="num">
                                      <p:cBhvr>
                                        <p:cTn id="26" dur="5000" fill="hold"/>
                                        <p:tgtEl>
                                          <p:spTgt spid="3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1"/>
                                        </p:tgtEl>
                                        <p:attrNameLst>
                                          <p:attrName>style.visibility</p:attrName>
                                        </p:attrNameLst>
                                      </p:cBhvr>
                                      <p:to>
                                        <p:strVal val="hidden"/>
                                      </p:to>
                                    </p:set>
                                  </p:subTnLst>
                                </p:cTn>
                              </p:par>
                              <p:par>
                                <p:cTn id="27" presetID="42" presetClass="path" presetSubtype="0" accel="50000" decel="50000" fill="hold" nodeType="withEffect">
                                  <p:stCondLst>
                                    <p:cond delay="0"/>
                                  </p:stCondLst>
                                  <p:childTnLst>
                                    <p:animMotion origin="layout" path="M 0 1.11111E-6 L -0.71576 0.00023 " pathEditMode="relative" rAng="0" ptsTypes="AA">
                                      <p:cBhvr>
                                        <p:cTn id="28" dur="2000" fill="hold"/>
                                        <p:tgtEl>
                                          <p:spTgt spid="6"/>
                                        </p:tgtEl>
                                        <p:attrNameLst>
                                          <p:attrName>ppt_x</p:attrName>
                                          <p:attrName>ppt_y</p:attrName>
                                        </p:attrNameLst>
                                      </p:cBhvr>
                                      <p:rCtr x="-35794" y="0"/>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6"/>
                                        </p:tgtEl>
                                        <p:attrNameLst>
                                          <p:attrName>ppt_x</p:attrName>
                                        </p:attrNameLst>
                                      </p:cBhvr>
                                      <p:tavLst>
                                        <p:tav tm="0">
                                          <p:val>
                                            <p:strVal val="ppt_x"/>
                                          </p:val>
                                        </p:tav>
                                        <p:tav tm="100000">
                                          <p:val>
                                            <p:strVal val="ppt_x"/>
                                          </p:val>
                                        </p:tav>
                                      </p:tavLst>
                                    </p:anim>
                                    <p:anim calcmode="lin" valueType="num">
                                      <p:cBhvr additive="base">
                                        <p:cTn id="33" dur="500"/>
                                        <p:tgtEl>
                                          <p:spTgt spid="6"/>
                                        </p:tgtEl>
                                        <p:attrNameLst>
                                          <p:attrName>ppt_y</p:attrName>
                                        </p:attrNameLst>
                                      </p:cBhvr>
                                      <p:tavLst>
                                        <p:tav tm="0">
                                          <p:val>
                                            <p:strVal val="ppt_y"/>
                                          </p:val>
                                        </p:tav>
                                        <p:tav tm="100000">
                                          <p:val>
                                            <p:strVal val="1+ppt_h/2"/>
                                          </p:val>
                                        </p:tav>
                                      </p:tavLst>
                                    </p:anim>
                                    <p:set>
                                      <p:cBhvr>
                                        <p:cTn id="34" dur="1" fill="hold">
                                          <p:stCondLst>
                                            <p:cond delay="499"/>
                                          </p:stCondLst>
                                        </p:cTn>
                                        <p:tgtEl>
                                          <p:spTgt spid="6"/>
                                        </p:tgtEl>
                                        <p:attrNameLst>
                                          <p:attrName>style.visibility</p:attrName>
                                        </p:attrNameLst>
                                      </p:cBhvr>
                                      <p:to>
                                        <p:strVal val="hidden"/>
                                      </p:to>
                                    </p:set>
                                  </p:childTnLst>
                                </p:cTn>
                              </p:par>
                              <p:par>
                                <p:cTn id="35" presetID="42" presetClass="path" presetSubtype="0" accel="50000" decel="50000" fill="hold" nodeType="withEffect">
                                  <p:stCondLst>
                                    <p:cond delay="0"/>
                                  </p:stCondLst>
                                  <p:childTnLst>
                                    <p:animMotion origin="layout" path="M 0 -3.7037E-6 L -1.35469 -0.00601 " pathEditMode="relative" rAng="0" ptsTypes="AA">
                                      <p:cBhvr>
                                        <p:cTn id="36" dur="2000" fill="hold"/>
                                        <p:tgtEl>
                                          <p:spTgt spid="22"/>
                                        </p:tgtEl>
                                        <p:attrNameLst>
                                          <p:attrName>ppt_x</p:attrName>
                                          <p:attrName>ppt_y</p:attrName>
                                        </p:attrNameLst>
                                      </p:cBhvr>
                                      <p:rCtr x="-67734" y="-301"/>
                                    </p:animMotion>
                                  </p:childTnLst>
                                </p:cTn>
                              </p:par>
                              <p:par>
                                <p:cTn id="37" presetID="19" presetClass="entr" presetSubtype="1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0" fill="hold"/>
                                        <p:tgtEl>
                                          <p:spTgt spid="33"/>
                                        </p:tgtEl>
                                        <p:attrNameLst>
                                          <p:attrName>ppt_w</p:attrName>
                                        </p:attrNameLst>
                                      </p:cBhvr>
                                      <p:tavLst>
                                        <p:tav tm="0" fmla="#ppt_w*sin(2.5*pi*$)">
                                          <p:val>
                                            <p:fltVal val="0"/>
                                          </p:val>
                                        </p:tav>
                                        <p:tav tm="100000">
                                          <p:val>
                                            <p:fltVal val="1"/>
                                          </p:val>
                                        </p:tav>
                                      </p:tavLst>
                                    </p:anim>
                                    <p:anim calcmode="lin" valueType="num">
                                      <p:cBhvr>
                                        <p:cTn id="40" dur="5000" fill="hold"/>
                                        <p:tgtEl>
                                          <p:spTgt spid="3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22"/>
                                        </p:tgtEl>
                                        <p:attrNameLst>
                                          <p:attrName>ppt_x</p:attrName>
                                        </p:attrNameLst>
                                      </p:cBhvr>
                                      <p:tavLst>
                                        <p:tav tm="0">
                                          <p:val>
                                            <p:strVal val="ppt_x"/>
                                          </p:val>
                                        </p:tav>
                                        <p:tav tm="100000">
                                          <p:val>
                                            <p:strVal val="ppt_x"/>
                                          </p:val>
                                        </p:tav>
                                      </p:tavLst>
                                    </p:anim>
                                    <p:anim calcmode="lin" valueType="num">
                                      <p:cBhvr additive="base">
                                        <p:cTn id="45" dur="500"/>
                                        <p:tgtEl>
                                          <p:spTgt spid="22"/>
                                        </p:tgtEl>
                                        <p:attrNameLst>
                                          <p:attrName>ppt_y</p:attrName>
                                        </p:attrNameLst>
                                      </p:cBhvr>
                                      <p:tavLst>
                                        <p:tav tm="0">
                                          <p:val>
                                            <p:strVal val="ppt_y"/>
                                          </p:val>
                                        </p:tav>
                                        <p:tav tm="100000">
                                          <p:val>
                                            <p:strVal val="1+ppt_h/2"/>
                                          </p:val>
                                        </p:tav>
                                      </p:tavLst>
                                    </p:anim>
                                    <p:set>
                                      <p:cBhvr>
                                        <p:cTn id="46" dur="1" fill="hold">
                                          <p:stCondLst>
                                            <p:cond delay="499"/>
                                          </p:stCondLst>
                                        </p:cTn>
                                        <p:tgtEl>
                                          <p:spTgt spid="22"/>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54167E-6 -4.07407E-6 L 0.0095 -0.91412 " pathEditMode="relative" rAng="0" ptsTypes="AA">
                                      <p:cBhvr>
                                        <p:cTn id="48" dur="2000" fill="hold"/>
                                        <p:tgtEl>
                                          <p:spTgt spid="28"/>
                                        </p:tgtEl>
                                        <p:attrNameLst>
                                          <p:attrName>ppt_x</p:attrName>
                                          <p:attrName>ppt_y</p:attrName>
                                        </p:attrNameLst>
                                      </p:cBhvr>
                                      <p:rCtr x="469" y="-45718"/>
                                    </p:animMotion>
                                  </p:childTnLst>
                                </p:cTn>
                              </p:par>
                              <p:par>
                                <p:cTn id="49" presetID="19" presetClass="entr" presetSubtype="1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p:cTn id="51" dur="5000" fill="hold"/>
                                        <p:tgtEl>
                                          <p:spTgt spid="34"/>
                                        </p:tgtEl>
                                        <p:attrNameLst>
                                          <p:attrName>ppt_w</p:attrName>
                                        </p:attrNameLst>
                                      </p:cBhvr>
                                      <p:tavLst>
                                        <p:tav tm="0" fmla="#ppt_w*sin(2.5*pi*$)">
                                          <p:val>
                                            <p:fltVal val="0"/>
                                          </p:val>
                                        </p:tav>
                                        <p:tav tm="100000">
                                          <p:val>
                                            <p:fltVal val="1"/>
                                          </p:val>
                                        </p:tav>
                                      </p:tavLst>
                                    </p:anim>
                                    <p:anim calcmode="lin" valueType="num">
                                      <p:cBhvr>
                                        <p:cTn id="52" dur="5000" fill="hold"/>
                                        <p:tgtEl>
                                          <p:spTgt spid="34"/>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 presetClass="exit" presetSubtype="2" fill="hold" nodeType="clickEffect">
                                  <p:stCondLst>
                                    <p:cond delay="0"/>
                                  </p:stCondLst>
                                  <p:childTnLst>
                                    <p:anim calcmode="lin" valueType="num">
                                      <p:cBhvr additive="base">
                                        <p:cTn id="56" dur="500"/>
                                        <p:tgtEl>
                                          <p:spTgt spid="28"/>
                                        </p:tgtEl>
                                        <p:attrNameLst>
                                          <p:attrName>ppt_x</p:attrName>
                                        </p:attrNameLst>
                                      </p:cBhvr>
                                      <p:tavLst>
                                        <p:tav tm="0">
                                          <p:val>
                                            <p:strVal val="ppt_x"/>
                                          </p:val>
                                        </p:tav>
                                        <p:tav tm="100000">
                                          <p:val>
                                            <p:strVal val="1+ppt_w/2"/>
                                          </p:val>
                                        </p:tav>
                                      </p:tavLst>
                                    </p:anim>
                                    <p:anim calcmode="lin" valueType="num">
                                      <p:cBhvr additive="base">
                                        <p:cTn id="57" dur="500"/>
                                        <p:tgtEl>
                                          <p:spTgt spid="28"/>
                                        </p:tgtEl>
                                        <p:attrNameLst>
                                          <p:attrName>ppt_y</p:attrName>
                                        </p:attrNameLst>
                                      </p:cBhvr>
                                      <p:tavLst>
                                        <p:tav tm="0">
                                          <p:val>
                                            <p:strVal val="ppt_y"/>
                                          </p:val>
                                        </p:tav>
                                        <p:tav tm="100000">
                                          <p:val>
                                            <p:strVal val="ppt_y"/>
                                          </p:val>
                                        </p:tav>
                                      </p:tavLst>
                                    </p:anim>
                                    <p:set>
                                      <p:cBhvr>
                                        <p:cTn id="58" dur="1" fill="hold">
                                          <p:stCondLst>
                                            <p:cond delay="499"/>
                                          </p:stCondLst>
                                        </p:cTn>
                                        <p:tgtEl>
                                          <p:spTgt spid="28"/>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3.54167E-6 2.96296E-6 L 0.0095 -1.55278 " pathEditMode="relative" rAng="0" ptsTypes="AA">
                                      <p:cBhvr>
                                        <p:cTn id="60" dur="2000" fill="hold"/>
                                        <p:tgtEl>
                                          <p:spTgt spid="30"/>
                                        </p:tgtEl>
                                        <p:attrNameLst>
                                          <p:attrName>ppt_x</p:attrName>
                                          <p:attrName>ppt_y</p:attrName>
                                        </p:attrNameLst>
                                      </p:cBhvr>
                                      <p:rCtr x="469" y="-77639"/>
                                    </p:animMotion>
                                  </p:childTnLst>
                                </p:cTn>
                              </p:par>
                              <p:par>
                                <p:cTn id="61" presetID="19" presetClass="entr" presetSubtype="1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0" fill="hold"/>
                                        <p:tgtEl>
                                          <p:spTgt spid="35"/>
                                        </p:tgtEl>
                                        <p:attrNameLst>
                                          <p:attrName>ppt_w</p:attrName>
                                        </p:attrNameLst>
                                      </p:cBhvr>
                                      <p:tavLst>
                                        <p:tav tm="0" fmla="#ppt_w*sin(2.5*pi*$)">
                                          <p:val>
                                            <p:fltVal val="0"/>
                                          </p:val>
                                        </p:tav>
                                        <p:tav tm="100000">
                                          <p:val>
                                            <p:fltVal val="1"/>
                                          </p:val>
                                        </p:tav>
                                      </p:tavLst>
                                    </p:anim>
                                    <p:anim calcmode="lin" valueType="num">
                                      <p:cBhvr>
                                        <p:cTn id="64" dur="5000" fill="hold"/>
                                        <p:tgtEl>
                                          <p:spTgt spid="35"/>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2" presetClass="exit" presetSubtype="2" fill="hold" nodeType="clickEffect">
                                  <p:stCondLst>
                                    <p:cond delay="0"/>
                                  </p:stCondLst>
                                  <p:childTnLst>
                                    <p:anim calcmode="lin" valueType="num">
                                      <p:cBhvr additive="base">
                                        <p:cTn id="68" dur="500"/>
                                        <p:tgtEl>
                                          <p:spTgt spid="30"/>
                                        </p:tgtEl>
                                        <p:attrNameLst>
                                          <p:attrName>ppt_x</p:attrName>
                                        </p:attrNameLst>
                                      </p:cBhvr>
                                      <p:tavLst>
                                        <p:tav tm="0">
                                          <p:val>
                                            <p:strVal val="ppt_x"/>
                                          </p:val>
                                        </p:tav>
                                        <p:tav tm="100000">
                                          <p:val>
                                            <p:strVal val="1+ppt_w/2"/>
                                          </p:val>
                                        </p:tav>
                                      </p:tavLst>
                                    </p:anim>
                                    <p:anim calcmode="lin" valueType="num">
                                      <p:cBhvr additive="base">
                                        <p:cTn id="69" dur="500"/>
                                        <p:tgtEl>
                                          <p:spTgt spid="30"/>
                                        </p:tgtEl>
                                        <p:attrNameLst>
                                          <p:attrName>ppt_y</p:attrName>
                                        </p:attrNameLst>
                                      </p:cBhvr>
                                      <p:tavLst>
                                        <p:tav tm="0">
                                          <p:val>
                                            <p:strVal val="ppt_y"/>
                                          </p:val>
                                        </p:tav>
                                        <p:tav tm="100000">
                                          <p:val>
                                            <p:strVal val="ppt_y"/>
                                          </p:val>
                                        </p:tav>
                                      </p:tavLst>
                                    </p:anim>
                                    <p:set>
                                      <p:cBhvr>
                                        <p:cTn id="70" dur="1" fill="hold">
                                          <p:stCondLst>
                                            <p:cond delay="499"/>
                                          </p:stCondLst>
                                        </p:cTn>
                                        <p:tgtEl>
                                          <p:spTgt spid="30"/>
                                        </p:tgtEl>
                                        <p:attrNameLst>
                                          <p:attrName>style.visibility</p:attrName>
                                        </p:attrNameLst>
                                      </p:cBhvr>
                                      <p:to>
                                        <p:strVal val="hidden"/>
                                      </p:to>
                                    </p:set>
                                  </p:childTnLst>
                                </p:cTn>
                              </p:par>
                              <p:par>
                                <p:cTn id="71" presetID="19" presetClass="entr" presetSubtype="1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0" fill="hold"/>
                                        <p:tgtEl>
                                          <p:spTgt spid="36"/>
                                        </p:tgtEl>
                                        <p:attrNameLst>
                                          <p:attrName>ppt_w</p:attrName>
                                        </p:attrNameLst>
                                      </p:cBhvr>
                                      <p:tavLst>
                                        <p:tav tm="0" fmla="#ppt_w*sin(2.5*pi*$)">
                                          <p:val>
                                            <p:fltVal val="0"/>
                                          </p:val>
                                        </p:tav>
                                        <p:tav tm="100000">
                                          <p:val>
                                            <p:fltVal val="1"/>
                                          </p:val>
                                        </p:tav>
                                      </p:tavLst>
                                    </p:anim>
                                    <p:anim calcmode="lin" valueType="num">
                                      <p:cBhvr>
                                        <p:cTn id="74" dur="5000" fill="hold"/>
                                        <p:tgtEl>
                                          <p:spTgt spid="36"/>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6"/>
                                        </p:tgtEl>
                                        <p:attrNameLst>
                                          <p:attrName>style.visibility</p:attrName>
                                        </p:attrNameLst>
                                      </p:cBhvr>
                                      <p:to>
                                        <p:strVal val="hidden"/>
                                      </p:to>
                                    </p:set>
                                  </p:subTnLst>
                                </p:cTn>
                              </p:par>
                              <p:par>
                                <p:cTn id="75" presetID="42" presetClass="path" presetSubtype="0" accel="50000" decel="50000" fill="hold" nodeType="withEffect">
                                  <p:stCondLst>
                                    <p:cond delay="0"/>
                                  </p:stCondLst>
                                  <p:childTnLst>
                                    <p:animMotion origin="layout" path="M -2.70833E-6 -7.40741E-7 L 0.00716 -2.18611 " pathEditMode="relative" rAng="0" ptsTypes="AA">
                                      <p:cBhvr>
                                        <p:cTn id="76" dur="2000" fill="hold"/>
                                        <p:tgtEl>
                                          <p:spTgt spid="32"/>
                                        </p:tgtEl>
                                        <p:attrNameLst>
                                          <p:attrName>ppt_x</p:attrName>
                                          <p:attrName>ppt_y</p:attrName>
                                        </p:attrNameLst>
                                      </p:cBhvr>
                                      <p:rCtr x="352" y="-1093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gradFill>
          <a:gsLst>
            <a:gs pos="25000">
              <a:schemeClr val="bg1">
                <a:lumMod val="85000"/>
              </a:schemeClr>
            </a:gs>
            <a:gs pos="1200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58CD2D-FECE-946E-53E4-604AB1F589DC}"/>
              </a:ext>
            </a:extLst>
          </p:cNvPr>
          <p:cNvSpPr/>
          <p:nvPr/>
        </p:nvSpPr>
        <p:spPr>
          <a:xfrm>
            <a:off x="0" y="0"/>
            <a:ext cx="12192000" cy="68580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6A46A5C-03A6-264B-2AA6-EE4F1C71C047}"/>
              </a:ext>
            </a:extLst>
          </p:cNvPr>
          <p:cNvSpPr>
            <a:spLocks noGrp="1"/>
          </p:cNvSpPr>
          <p:nvPr>
            <p:ph type="body" sz="quarter" idx="13"/>
          </p:nvPr>
        </p:nvSpPr>
        <p:spPr>
          <a:xfrm>
            <a:off x="812832" y="214468"/>
            <a:ext cx="5119617" cy="490904"/>
          </a:xfrm>
        </p:spPr>
        <p:txBody>
          <a:bodyPr/>
          <a:lstStyle/>
          <a:p>
            <a:pPr marL="0" indent="0">
              <a:buNone/>
            </a:pPr>
            <a:r>
              <a:rPr lang="en-US" err="1">
                <a:solidFill>
                  <a:schemeClr val="bg1"/>
                </a:solidFill>
              </a:rPr>
              <a:t>MyAssistant</a:t>
            </a:r>
            <a:r>
              <a:rPr lang="en-US">
                <a:solidFill>
                  <a:schemeClr val="bg1"/>
                </a:solidFill>
              </a:rPr>
              <a:t> – </a:t>
            </a:r>
            <a:r>
              <a:rPr lang="en-US" sz="2400">
                <a:solidFill>
                  <a:schemeClr val="accent3"/>
                </a:solidFill>
                <a:latin typeface="Oswald" pitchFamily="2" charset="77"/>
              </a:rPr>
              <a:t>Landing Point</a:t>
            </a:r>
          </a:p>
        </p:txBody>
      </p:sp>
      <p:sp>
        <p:nvSpPr>
          <p:cNvPr id="3" name="Text Placeholder 2">
            <a:extLst>
              <a:ext uri="{FF2B5EF4-FFF2-40B4-BE49-F238E27FC236}">
                <a16:creationId xmlns:a16="http://schemas.microsoft.com/office/drawing/2014/main" id="{0358DED5-9E0F-F874-7291-C92D3978B2CE}"/>
              </a:ext>
            </a:extLst>
          </p:cNvPr>
          <p:cNvSpPr>
            <a:spLocks noGrp="1"/>
          </p:cNvSpPr>
          <p:nvPr>
            <p:ph type="body" sz="quarter" idx="14"/>
          </p:nvPr>
        </p:nvSpPr>
        <p:spPr>
          <a:xfrm>
            <a:off x="812832" y="1055649"/>
            <a:ext cx="10439400" cy="5802351"/>
          </a:xfrm>
        </p:spPr>
        <p:txBody>
          <a:bodyPr/>
          <a:lstStyle/>
          <a:p>
            <a:endParaRPr lang="en-US"/>
          </a:p>
        </p:txBody>
      </p:sp>
      <p:sp>
        <p:nvSpPr>
          <p:cNvPr id="4" name="Text Placeholder 3">
            <a:extLst>
              <a:ext uri="{FF2B5EF4-FFF2-40B4-BE49-F238E27FC236}">
                <a16:creationId xmlns:a16="http://schemas.microsoft.com/office/drawing/2014/main" id="{9C455FD2-697D-1C8D-3A2C-63CC2C580718}"/>
              </a:ext>
            </a:extLst>
          </p:cNvPr>
          <p:cNvSpPr>
            <a:spLocks noGrp="1"/>
          </p:cNvSpPr>
          <p:nvPr>
            <p:ph type="body" sz="quarter" idx="16"/>
          </p:nvPr>
        </p:nvSpPr>
        <p:spPr/>
        <p:txBody>
          <a:bodyPr/>
          <a:lstStyle/>
          <a:p>
            <a:endParaRPr lang="en-US"/>
          </a:p>
        </p:txBody>
      </p:sp>
      <p:pic>
        <p:nvPicPr>
          <p:cNvPr id="17" name="Picture 16" descr="A screenshot of a computer&#10;&#10;Description automatically generated">
            <a:extLst>
              <a:ext uri="{FF2B5EF4-FFF2-40B4-BE49-F238E27FC236}">
                <a16:creationId xmlns:a16="http://schemas.microsoft.com/office/drawing/2014/main" id="{DFF1A5C0-3430-7075-1B56-8FB4FA484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32" y="1513780"/>
            <a:ext cx="6804276" cy="4148163"/>
          </a:xfrm>
          <a:prstGeom prst="rect">
            <a:avLst/>
          </a:prstGeom>
        </p:spPr>
      </p:pic>
      <p:sp>
        <p:nvSpPr>
          <p:cNvPr id="18" name="Rounded Rectangle 17">
            <a:extLst>
              <a:ext uri="{FF2B5EF4-FFF2-40B4-BE49-F238E27FC236}">
                <a16:creationId xmlns:a16="http://schemas.microsoft.com/office/drawing/2014/main" id="{51D5CC2E-34AC-CD83-1A26-D32E25132BD0}"/>
              </a:ext>
            </a:extLst>
          </p:cNvPr>
          <p:cNvSpPr/>
          <p:nvPr/>
        </p:nvSpPr>
        <p:spPr>
          <a:xfrm>
            <a:off x="1936076" y="3698465"/>
            <a:ext cx="366100" cy="209446"/>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8C1237A-FAC2-EA8F-11E0-B18C06AF1849}"/>
              </a:ext>
            </a:extLst>
          </p:cNvPr>
          <p:cNvSpPr/>
          <p:nvPr/>
        </p:nvSpPr>
        <p:spPr>
          <a:xfrm>
            <a:off x="3826176" y="3698466"/>
            <a:ext cx="602789" cy="209446"/>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251C470C-7F76-F106-64C0-43975C8C0705}"/>
              </a:ext>
            </a:extLst>
          </p:cNvPr>
          <p:cNvSpPr/>
          <p:nvPr/>
        </p:nvSpPr>
        <p:spPr>
          <a:xfrm>
            <a:off x="7197280" y="5328417"/>
            <a:ext cx="461201" cy="349329"/>
          </a:xfrm>
          <a:prstGeom prst="roundRect">
            <a:avLst>
              <a:gd name="adj" fmla="val 30953"/>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32961746-1B1F-60A2-8A83-458EFD0EE0C0}"/>
              </a:ext>
            </a:extLst>
          </p:cNvPr>
          <p:cNvSpPr/>
          <p:nvPr/>
        </p:nvSpPr>
        <p:spPr>
          <a:xfrm>
            <a:off x="5685627" y="3698466"/>
            <a:ext cx="410373" cy="209445"/>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6294DA9-69F8-57CC-CF45-8FDFE84ADDE5}"/>
              </a:ext>
            </a:extLst>
          </p:cNvPr>
          <p:cNvSpPr txBox="1"/>
          <p:nvPr/>
        </p:nvSpPr>
        <p:spPr>
          <a:xfrm>
            <a:off x="8089900" y="1968500"/>
            <a:ext cx="2997200" cy="2246769"/>
          </a:xfrm>
          <a:prstGeom prst="rect">
            <a:avLst/>
          </a:prstGeom>
          <a:noFill/>
        </p:spPr>
        <p:txBody>
          <a:bodyPr wrap="square" rtlCol="0">
            <a:spAutoFit/>
          </a:bodyPr>
          <a:lstStyle/>
          <a:p>
            <a:pPr marL="342900" indent="-342900" algn="l">
              <a:buFont typeface="Arial" panose="020B0604020202020204" pitchFamily="34" charset="0"/>
              <a:buChar char="•"/>
            </a:pPr>
            <a:r>
              <a:rPr lang="en-US" sz="2000">
                <a:solidFill>
                  <a:srgbClr val="FFC021"/>
                </a:solidFill>
                <a:latin typeface="Bogle" panose="020B0503020203060203" pitchFamily="34" charset="77"/>
              </a:rPr>
              <a:t>In Platform APP there are Multiple Mini Apps Exist.</a:t>
            </a:r>
          </a:p>
          <a:p>
            <a:pPr marL="342900" indent="-342900" algn="l">
              <a:buFont typeface="Arial" panose="020B0604020202020204" pitchFamily="34" charset="0"/>
              <a:buChar char="•"/>
            </a:pPr>
            <a:r>
              <a:rPr lang="en-US" sz="2000">
                <a:solidFill>
                  <a:srgbClr val="FFC021"/>
                </a:solidFill>
                <a:latin typeface="Bogle" panose="020B0503020203060203" pitchFamily="34" charset="77"/>
              </a:rPr>
              <a:t>Mini Apps are nothing But a self-sufficient Micro services.</a:t>
            </a:r>
          </a:p>
          <a:p>
            <a:pPr algn="l"/>
            <a:endParaRPr lang="en-US" sz="2000">
              <a:solidFill>
                <a:schemeClr val="accent3"/>
              </a:solidFill>
              <a:latin typeface="Bogle" panose="020B0503020203060203" pitchFamily="34" charset="77"/>
            </a:endParaRPr>
          </a:p>
        </p:txBody>
      </p:sp>
      <p:pic>
        <p:nvPicPr>
          <p:cNvPr id="27" name="Picture 26" descr="A person with glasses and a computer&#10;&#10;Description automatically generated">
            <a:extLst>
              <a:ext uri="{FF2B5EF4-FFF2-40B4-BE49-F238E27FC236}">
                <a16:creationId xmlns:a16="http://schemas.microsoft.com/office/drawing/2014/main" id="{25661D5B-59E8-A2EB-72D1-BE3E79AE4BCA}"/>
              </a:ext>
            </a:extLst>
          </p:cNvPr>
          <p:cNvPicPr>
            <a:picLocks noChangeAspect="1"/>
          </p:cNvPicPr>
          <p:nvPr/>
        </p:nvPicPr>
        <p:blipFill>
          <a:blip r:embed="rId5">
            <a:alphaModFix amt="67000"/>
            <a:extLst>
              <a:ext uri="{28A0092B-C50C-407E-A947-70E740481C1C}">
                <a14:useLocalDpi xmlns:a14="http://schemas.microsoft.com/office/drawing/2010/main" val="0"/>
              </a:ext>
            </a:extLst>
          </a:blip>
          <a:stretch>
            <a:fillRect/>
          </a:stretch>
        </p:blipFill>
        <p:spPr>
          <a:xfrm>
            <a:off x="9709750" y="-52861"/>
            <a:ext cx="3545340" cy="3545340"/>
          </a:xfrm>
          <a:prstGeom prst="ellipse">
            <a:avLst/>
          </a:prstGeom>
          <a:effectLst>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p:pic>
        <p:nvPicPr>
          <p:cNvPr id="8" name="Picture 7" descr="A close-up of a logo&#10;&#10;Description automatically generated">
            <a:extLst>
              <a:ext uri="{FF2B5EF4-FFF2-40B4-BE49-F238E27FC236}">
                <a16:creationId xmlns:a16="http://schemas.microsoft.com/office/drawing/2014/main" id="{D68E272C-0378-29E9-6244-724F37F1B626}"/>
              </a:ext>
            </a:extLst>
          </p:cNvPr>
          <p:cNvPicPr>
            <a:picLocks noChangeAspect="1"/>
          </p:cNvPicPr>
          <p:nvPr/>
        </p:nvPicPr>
        <p:blipFill rotWithShape="1">
          <a:blip r:embed="rId6">
            <a:extLst>
              <a:ext uri="{28A0092B-C50C-407E-A947-70E740481C1C}">
                <a14:useLocalDpi xmlns:a14="http://schemas.microsoft.com/office/drawing/2010/main" val="0"/>
              </a:ext>
            </a:extLst>
          </a:blip>
          <a:srcRect l="55425" t="19643" r="11023" b="20738"/>
          <a:stretch/>
        </p:blipFill>
        <p:spPr>
          <a:xfrm>
            <a:off x="7372052" y="5447398"/>
            <a:ext cx="230461" cy="230347"/>
          </a:xfrm>
          <a:prstGeom prst="ellipse">
            <a:avLst/>
          </a:prstGeom>
          <a:solidFill>
            <a:schemeClr val="tx1">
              <a:alpha val="60000"/>
            </a:schemeClr>
          </a:solidFill>
          <a:ln w="25400">
            <a:solidFill>
              <a:schemeClr val="bg2"/>
            </a:solidFill>
          </a:ln>
          <a:effectLst>
            <a:glow>
              <a:schemeClr val="accent2"/>
            </a:glow>
            <a:outerShdw blurRad="620785" dist="155985" dir="5520000" sx="108000" sy="108000" algn="ctr" rotWithShape="0">
              <a:srgbClr val="50CEF6">
                <a:alpha val="43000"/>
              </a:srgbClr>
            </a:outerShdw>
          </a:effectLst>
        </p:spPr>
      </p:pic>
      <p:pic>
        <p:nvPicPr>
          <p:cNvPr id="26" name="Picture 25" descr="A close-up of a logo&#10;&#10;Description automatically generated">
            <a:extLst>
              <a:ext uri="{FF2B5EF4-FFF2-40B4-BE49-F238E27FC236}">
                <a16:creationId xmlns:a16="http://schemas.microsoft.com/office/drawing/2014/main" id="{4DD93360-1962-4047-3AFB-AF630A2BDF23}"/>
              </a:ext>
            </a:extLst>
          </p:cNvPr>
          <p:cNvPicPr>
            <a:picLocks noChangeAspect="1"/>
          </p:cNvPicPr>
          <p:nvPr/>
        </p:nvPicPr>
        <p:blipFill rotWithShape="1">
          <a:blip r:embed="rId6">
            <a:alphaModFix amt="44000"/>
            <a:extLst>
              <a:ext uri="{28A0092B-C50C-407E-A947-70E740481C1C}">
                <a14:useLocalDpi xmlns:a14="http://schemas.microsoft.com/office/drawing/2010/main" val="0"/>
              </a:ext>
            </a:extLst>
          </a:blip>
          <a:srcRect l="10537" t="19016" r="54726" b="19260"/>
          <a:stretch/>
        </p:blipFill>
        <p:spPr>
          <a:xfrm>
            <a:off x="10517376" y="5028669"/>
            <a:ext cx="1460188" cy="1459467"/>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pic>
        <p:nvPicPr>
          <p:cNvPr id="28" name="Picture 27" descr="A close-up of a logo&#10;&#10;Description automatically generated">
            <a:extLst>
              <a:ext uri="{FF2B5EF4-FFF2-40B4-BE49-F238E27FC236}">
                <a16:creationId xmlns:a16="http://schemas.microsoft.com/office/drawing/2014/main" id="{6B862473-0AEC-FEBF-C66B-DDAEB437B7D1}"/>
              </a:ext>
            </a:extLst>
          </p:cNvPr>
          <p:cNvPicPr>
            <a:picLocks noChangeAspect="1"/>
          </p:cNvPicPr>
          <p:nvPr/>
        </p:nvPicPr>
        <p:blipFill rotWithShape="1">
          <a:blip r:embed="rId6">
            <a:extLst>
              <a:ext uri="{28A0092B-C50C-407E-A947-70E740481C1C}">
                <a14:useLocalDpi xmlns:a14="http://schemas.microsoft.com/office/drawing/2010/main" val="0"/>
              </a:ext>
            </a:extLst>
          </a:blip>
          <a:srcRect l="55425" t="19643" r="11023" b="20738"/>
          <a:stretch/>
        </p:blipFill>
        <p:spPr>
          <a:xfrm>
            <a:off x="8744812" y="3945063"/>
            <a:ext cx="1418947" cy="1418247"/>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6" name="Graphic 5" descr="Right pointing backhand index with solid fill">
            <a:extLst>
              <a:ext uri="{FF2B5EF4-FFF2-40B4-BE49-F238E27FC236}">
                <a16:creationId xmlns:a16="http://schemas.microsoft.com/office/drawing/2014/main" id="{9F89AC80-672E-DB0F-0EAC-8B92D64EFC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94085" y="5207548"/>
            <a:ext cx="804672" cy="804672"/>
          </a:xfrm>
          <a:prstGeom prst="rect">
            <a:avLst/>
          </a:prstGeom>
        </p:spPr>
      </p:pic>
    </p:spTree>
    <p:custDataLst>
      <p:tags r:id="rId1"/>
    </p:custDataLst>
    <p:extLst>
      <p:ext uri="{BB962C8B-B14F-4D97-AF65-F5344CB8AC3E}">
        <p14:creationId xmlns:p14="http://schemas.microsoft.com/office/powerpoint/2010/main" val="280120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1000" fill="hold"/>
                                        <p:tgtEl>
                                          <p:spTgt spid="21"/>
                                        </p:tgtEl>
                                        <p:attrNameLst>
                                          <p:attrName>ppt_w</p:attrName>
                                        </p:attrNameLst>
                                      </p:cBhvr>
                                      <p:tavLst>
                                        <p:tav tm="0">
                                          <p:val>
                                            <p:strVal val="#ppt_w*0.70"/>
                                          </p:val>
                                        </p:tav>
                                        <p:tav tm="100000">
                                          <p:val>
                                            <p:strVal val="#ppt_w"/>
                                          </p:val>
                                        </p:tav>
                                      </p:tavLst>
                                    </p:anim>
                                    <p:anim calcmode="lin" valueType="num">
                                      <p:cBhvr>
                                        <p:cTn id="15" dur="1000" fill="hold"/>
                                        <p:tgtEl>
                                          <p:spTgt spid="21"/>
                                        </p:tgtEl>
                                        <p:attrNameLst>
                                          <p:attrName>ppt_h</p:attrName>
                                        </p:attrNameLst>
                                      </p:cBhvr>
                                      <p:tavLst>
                                        <p:tav tm="0">
                                          <p:val>
                                            <p:strVal val="#ppt_h"/>
                                          </p:val>
                                        </p:tav>
                                        <p:tav tm="100000">
                                          <p:val>
                                            <p:strVal val="#ppt_h"/>
                                          </p:val>
                                        </p:tav>
                                      </p:tavLst>
                                    </p:anim>
                                    <p:animEffect transition="in" filter="fade">
                                      <p:cBhvr>
                                        <p:cTn id="16" dur="1000"/>
                                        <p:tgtEl>
                                          <p:spTgt spid="21"/>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strVal val="#ppt_w*0.70"/>
                                          </p:val>
                                        </p:tav>
                                        <p:tav tm="100000">
                                          <p:val>
                                            <p:strVal val="#ppt_w"/>
                                          </p:val>
                                        </p:tav>
                                      </p:tavLst>
                                    </p:anim>
                                    <p:anim calcmode="lin" valueType="num">
                                      <p:cBhvr>
                                        <p:cTn id="20" dur="1000" fill="hold"/>
                                        <p:tgtEl>
                                          <p:spTgt spid="22"/>
                                        </p:tgtEl>
                                        <p:attrNameLst>
                                          <p:attrName>ppt_h</p:attrName>
                                        </p:attrNameLst>
                                      </p:cBhvr>
                                      <p:tavLst>
                                        <p:tav tm="0">
                                          <p:val>
                                            <p:strVal val="#ppt_h"/>
                                          </p:val>
                                        </p:tav>
                                        <p:tav tm="100000">
                                          <p:val>
                                            <p:strVal val="#ppt_h"/>
                                          </p:val>
                                        </p:tav>
                                      </p:tavLst>
                                    </p:anim>
                                    <p:animEffect transition="in" filter="fade">
                                      <p:cBhvr>
                                        <p:cTn id="21" dur="1000"/>
                                        <p:tgtEl>
                                          <p:spTgt spid="22"/>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1000" fill="hold"/>
                                        <p:tgtEl>
                                          <p:spTgt spid="19"/>
                                        </p:tgtEl>
                                        <p:attrNameLst>
                                          <p:attrName>ppt_w</p:attrName>
                                        </p:attrNameLst>
                                      </p:cBhvr>
                                      <p:tavLst>
                                        <p:tav tm="0">
                                          <p:val>
                                            <p:strVal val="#ppt_w*0.70"/>
                                          </p:val>
                                        </p:tav>
                                        <p:tav tm="100000">
                                          <p:val>
                                            <p:strVal val="#ppt_w"/>
                                          </p:val>
                                        </p:tav>
                                      </p:tavLst>
                                    </p:anim>
                                    <p:anim calcmode="lin" valueType="num">
                                      <p:cBhvr>
                                        <p:cTn id="25" dur="1000" fill="hold"/>
                                        <p:tgtEl>
                                          <p:spTgt spid="19"/>
                                        </p:tgtEl>
                                        <p:attrNameLst>
                                          <p:attrName>ppt_h</p:attrName>
                                        </p:attrNameLst>
                                      </p:cBhvr>
                                      <p:tavLst>
                                        <p:tav tm="0">
                                          <p:val>
                                            <p:strVal val="#ppt_h"/>
                                          </p:val>
                                        </p:tav>
                                        <p:tav tm="100000">
                                          <p:val>
                                            <p:strVal val="#ppt_h"/>
                                          </p:val>
                                        </p:tav>
                                      </p:tavLst>
                                    </p:anim>
                                    <p:animEffect transition="in" filter="fade">
                                      <p:cBhvr>
                                        <p:cTn id="26" dur="1000"/>
                                        <p:tgtEl>
                                          <p:spTgt spid="19"/>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1000" fill="hold"/>
                                        <p:tgtEl>
                                          <p:spTgt spid="18"/>
                                        </p:tgtEl>
                                        <p:attrNameLst>
                                          <p:attrName>ppt_w</p:attrName>
                                        </p:attrNameLst>
                                      </p:cBhvr>
                                      <p:tavLst>
                                        <p:tav tm="0">
                                          <p:val>
                                            <p:strVal val="#ppt_w*0.70"/>
                                          </p:val>
                                        </p:tav>
                                        <p:tav tm="100000">
                                          <p:val>
                                            <p:strVal val="#ppt_w"/>
                                          </p:val>
                                        </p:tav>
                                      </p:tavLst>
                                    </p:anim>
                                    <p:anim calcmode="lin" valueType="num">
                                      <p:cBhvr>
                                        <p:cTn id="30" dur="1000" fill="hold"/>
                                        <p:tgtEl>
                                          <p:spTgt spid="18"/>
                                        </p:tgtEl>
                                        <p:attrNameLst>
                                          <p:attrName>ppt_h</p:attrName>
                                        </p:attrNameLst>
                                      </p:cBhvr>
                                      <p:tavLst>
                                        <p:tav tm="0">
                                          <p:val>
                                            <p:strVal val="#ppt_h"/>
                                          </p:val>
                                        </p:tav>
                                        <p:tav tm="100000">
                                          <p:val>
                                            <p:strVal val="#ppt_h"/>
                                          </p:val>
                                        </p:tav>
                                      </p:tavLst>
                                    </p:anim>
                                    <p:animEffect transition="in" filter="fade">
                                      <p:cBhvr>
                                        <p:cTn id="31" dur="1000"/>
                                        <p:tgtEl>
                                          <p:spTgt spid="18"/>
                                        </p:tgtEl>
                                      </p:cBhvr>
                                    </p:animEffect>
                                  </p:childTnLst>
                                </p:cTn>
                              </p:par>
                            </p:childTnLst>
                          </p:cTn>
                        </p:par>
                        <p:par>
                          <p:cTn id="32" fill="hold">
                            <p:stCondLst>
                              <p:cond delay="1000"/>
                            </p:stCondLst>
                            <p:childTnLst>
                              <p:par>
                                <p:cTn id="33" presetID="19" presetClass="entr" presetSubtype="1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0" fill="hold"/>
                                        <p:tgtEl>
                                          <p:spTgt spid="6"/>
                                        </p:tgtEl>
                                        <p:attrNameLst>
                                          <p:attrName>ppt_w</p:attrName>
                                        </p:attrNameLst>
                                      </p:cBhvr>
                                      <p:tavLst>
                                        <p:tav tm="0" fmla="#ppt_w*sin(2.5*pi*$)">
                                          <p:val>
                                            <p:fltVal val="0"/>
                                          </p:val>
                                        </p:tav>
                                        <p:tav tm="100000">
                                          <p:val>
                                            <p:fltVal val="1"/>
                                          </p:val>
                                        </p:tav>
                                      </p:tavLst>
                                    </p:anim>
                                    <p:anim calcmode="lin" valueType="num">
                                      <p:cBhvr>
                                        <p:cTn id="36" dur="5000" fill="hold"/>
                                        <p:tgtEl>
                                          <p:spTgt spid="6"/>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par>
                                <p:cTn id="42" presetID="41" presetClass="entr" presetSubtype="0" fill="hold" grpId="0" nodeType="withEffect">
                                  <p:stCondLst>
                                    <p:cond delay="0"/>
                                  </p:stCondLst>
                                  <p:iterate type="lt">
                                    <p:tmPct val="10000"/>
                                  </p:iterate>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p:cTn id="44" dur="500" fill="hold"/>
                                        <p:tgtEl>
                                          <p:spTgt spid="2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3">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3">
                                            <p:txEl>
                                              <p:pRg st="0" end="0"/>
                                            </p:txEl>
                                          </p:spTgt>
                                        </p:tgtEl>
                                      </p:cBhvr>
                                    </p:animEffect>
                                  </p:childTnLst>
                                </p:cTn>
                              </p:par>
                              <p:par>
                                <p:cTn id="49" presetID="41" presetClass="entr" presetSubtype="0" fill="hold" grpId="0" nodeType="withEffect">
                                  <p:stCondLst>
                                    <p:cond delay="0"/>
                                  </p:stCondLst>
                                  <p:iterate type="lt">
                                    <p:tmPct val="10000"/>
                                  </p:iterate>
                                  <p:childTnLst>
                                    <p:set>
                                      <p:cBhvr>
                                        <p:cTn id="50" dur="1" fill="hold">
                                          <p:stCondLst>
                                            <p:cond delay="0"/>
                                          </p:stCondLst>
                                        </p:cTn>
                                        <p:tgtEl>
                                          <p:spTgt spid="23">
                                            <p:txEl>
                                              <p:pRg st="1" end="1"/>
                                            </p:txEl>
                                          </p:spTgt>
                                        </p:tgtEl>
                                        <p:attrNameLst>
                                          <p:attrName>style.visibility</p:attrName>
                                        </p:attrNameLst>
                                      </p:cBhvr>
                                      <p:to>
                                        <p:strVal val="visible"/>
                                      </p:to>
                                    </p:set>
                                    <p:anim calcmode="lin" valueType="num">
                                      <p:cBhvr>
                                        <p:cTn id="51" dur="500" fill="hold"/>
                                        <p:tgtEl>
                                          <p:spTgt spid="2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3">
                                            <p:txEl>
                                              <p:pRg st="1" end="1"/>
                                            </p:txEl>
                                          </p:spTgt>
                                        </p:tgtEl>
                                        <p:attrNameLst>
                                          <p:attrName>ppt_y</p:attrName>
                                        </p:attrNameLst>
                                      </p:cBhvr>
                                      <p:tavLst>
                                        <p:tav tm="0">
                                          <p:val>
                                            <p:strVal val="#ppt_y"/>
                                          </p:val>
                                        </p:tav>
                                        <p:tav tm="100000">
                                          <p:val>
                                            <p:strVal val="#ppt_y"/>
                                          </p:val>
                                        </p:tav>
                                      </p:tavLst>
                                    </p:anim>
                                    <p:anim calcmode="lin" valueType="num">
                                      <p:cBhvr>
                                        <p:cTn id="53" dur="500" fill="hold"/>
                                        <p:tgtEl>
                                          <p:spTgt spid="2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3">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grpId="1" nodeType="clickEffect">
                                  <p:stCondLst>
                                    <p:cond delay="0"/>
                                  </p:stCondLst>
                                  <p:childTnLst>
                                    <p:animEffect transition="out" filter="dissolv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par>
                                <p:cTn id="61" presetID="9" presetClass="exit" presetSubtype="0" fill="hold" grpId="1" nodeType="withEffect">
                                  <p:stCondLst>
                                    <p:cond delay="0"/>
                                  </p:stCondLst>
                                  <p:childTnLst>
                                    <p:animEffect transition="out" filter="dissolv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par>
                                <p:cTn id="64" presetID="9" presetClass="exit" presetSubtype="0" fill="hold" grpId="1" nodeType="withEffect">
                                  <p:stCondLst>
                                    <p:cond delay="0"/>
                                  </p:stCondLst>
                                  <p:childTnLst>
                                    <p:animEffect transition="out" filter="dissolve">
                                      <p:cBhvr>
                                        <p:cTn id="65" dur="500"/>
                                        <p:tgtEl>
                                          <p:spTgt spid="18"/>
                                        </p:tgtEl>
                                      </p:cBhvr>
                                    </p:animEffect>
                                    <p:set>
                                      <p:cBhvr>
                                        <p:cTn id="66" dur="1" fill="hold">
                                          <p:stCondLst>
                                            <p:cond delay="499"/>
                                          </p:stCondLst>
                                        </p:cTn>
                                        <p:tgtEl>
                                          <p:spTgt spid="18"/>
                                        </p:tgtEl>
                                        <p:attrNameLst>
                                          <p:attrName>style.visibility</p:attrName>
                                        </p:attrNameLst>
                                      </p:cBhvr>
                                      <p:to>
                                        <p:strVal val="hidden"/>
                                      </p:to>
                                    </p:set>
                                  </p:childTnLst>
                                </p:cTn>
                              </p:par>
                              <p:par>
                                <p:cTn id="67" presetID="9" presetClass="exit" presetSubtype="0" fill="hold" grpId="1" nodeType="withEffect">
                                  <p:stCondLst>
                                    <p:cond delay="0"/>
                                  </p:stCondLst>
                                  <p:childTnLst>
                                    <p:animEffect transition="out" filter="dissolve">
                                      <p:cBhvr>
                                        <p:cTn id="68" dur="500"/>
                                        <p:tgtEl>
                                          <p:spTgt spid="21"/>
                                        </p:tgtEl>
                                      </p:cBhvr>
                                    </p:animEffect>
                                    <p:set>
                                      <p:cBhvr>
                                        <p:cTn id="69" dur="1" fill="hold">
                                          <p:stCondLst>
                                            <p:cond delay="499"/>
                                          </p:stCondLst>
                                        </p:cTn>
                                        <p:tgtEl>
                                          <p:spTgt spid="21"/>
                                        </p:tgtEl>
                                        <p:attrNameLst>
                                          <p:attrName>style.visibility</p:attrName>
                                        </p:attrNameLst>
                                      </p:cBhvr>
                                      <p:to>
                                        <p:strVal val="hidden"/>
                                      </p:to>
                                    </p:set>
                                  </p:childTnLst>
                                </p:cTn>
                              </p:par>
                              <p:par>
                                <p:cTn id="70" presetID="53" presetClass="entr" presetSubtype="16" fill="hold" nodeType="with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p:cTn id="72" dur="500" fill="hold"/>
                                        <p:tgtEl>
                                          <p:spTgt spid="8"/>
                                        </p:tgtEl>
                                        <p:attrNameLst>
                                          <p:attrName>ppt_w</p:attrName>
                                        </p:attrNameLst>
                                      </p:cBhvr>
                                      <p:tavLst>
                                        <p:tav tm="0">
                                          <p:val>
                                            <p:fltVal val="0"/>
                                          </p:val>
                                        </p:tav>
                                        <p:tav tm="100000">
                                          <p:val>
                                            <p:strVal val="#ppt_w"/>
                                          </p:val>
                                        </p:tav>
                                      </p:tavLst>
                                    </p:anim>
                                    <p:anim calcmode="lin" valueType="num">
                                      <p:cBhvr>
                                        <p:cTn id="73" dur="500" fill="hold"/>
                                        <p:tgtEl>
                                          <p:spTgt spid="8"/>
                                        </p:tgtEl>
                                        <p:attrNameLst>
                                          <p:attrName>ppt_h</p:attrName>
                                        </p:attrNameLst>
                                      </p:cBhvr>
                                      <p:tavLst>
                                        <p:tav tm="0">
                                          <p:val>
                                            <p:fltVal val="0"/>
                                          </p:val>
                                        </p:tav>
                                        <p:tav tm="100000">
                                          <p:val>
                                            <p:strVal val="#ppt_h"/>
                                          </p:val>
                                        </p:tav>
                                      </p:tavLst>
                                    </p:anim>
                                    <p:animEffect transition="in" filter="fade">
                                      <p:cBhvr>
                                        <p:cTn id="74" dur="500"/>
                                        <p:tgtEl>
                                          <p:spTgt spid="8"/>
                                        </p:tgtEl>
                                      </p:cBhvr>
                                    </p:animEffect>
                                  </p:childTnLst>
                                </p:cTn>
                              </p:par>
                              <p:par>
                                <p:cTn id="75" presetID="50" presetClass="path" presetSubtype="0" accel="50000" decel="50000" fill="hold" nodeType="withEffect">
                                  <p:stCondLst>
                                    <p:cond delay="0"/>
                                  </p:stCondLst>
                                  <p:childTnLst>
                                    <p:animMotion origin="layout" path="M 3.95833E-6 -3.7037E-6 L 0.08177 -3.7037E-6 C 0.11849 -3.7037E-6 0.16367 -0.03634 0.16367 -0.06574 L 0.16367 -0.13125 " pathEditMode="relative" rAng="0" ptsTypes="AAAA">
                                      <p:cBhvr>
                                        <p:cTn id="76" dur="2000" fill="hold"/>
                                        <p:tgtEl>
                                          <p:spTgt spid="8"/>
                                        </p:tgtEl>
                                        <p:attrNameLst>
                                          <p:attrName>ppt_x</p:attrName>
                                          <p:attrName>ppt_y</p:attrName>
                                        </p:attrNameLst>
                                      </p:cBhvr>
                                      <p:rCtr x="8177" y="-6574"/>
                                    </p:animMotion>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p:cTn id="81" dur="500" fill="hold"/>
                                        <p:tgtEl>
                                          <p:spTgt spid="28"/>
                                        </p:tgtEl>
                                        <p:attrNameLst>
                                          <p:attrName>ppt_w</p:attrName>
                                        </p:attrNameLst>
                                      </p:cBhvr>
                                      <p:tavLst>
                                        <p:tav tm="0">
                                          <p:val>
                                            <p:fltVal val="0"/>
                                          </p:val>
                                        </p:tav>
                                        <p:tav tm="100000">
                                          <p:val>
                                            <p:strVal val="#ppt_w"/>
                                          </p:val>
                                        </p:tav>
                                      </p:tavLst>
                                    </p:anim>
                                    <p:anim calcmode="lin" valueType="num">
                                      <p:cBhvr>
                                        <p:cTn id="82" dur="500" fill="hold"/>
                                        <p:tgtEl>
                                          <p:spTgt spid="28"/>
                                        </p:tgtEl>
                                        <p:attrNameLst>
                                          <p:attrName>ppt_h</p:attrName>
                                        </p:attrNameLst>
                                      </p:cBhvr>
                                      <p:tavLst>
                                        <p:tav tm="0">
                                          <p:val>
                                            <p:fltVal val="0"/>
                                          </p:val>
                                        </p:tav>
                                        <p:tav tm="100000">
                                          <p:val>
                                            <p:strVal val="#ppt_h"/>
                                          </p:val>
                                        </p:tav>
                                      </p:tavLst>
                                    </p:anim>
                                    <p:animEffect transition="in" filter="fade">
                                      <p:cBhvr>
                                        <p:cTn id="83" dur="500"/>
                                        <p:tgtEl>
                                          <p:spTgt spid="28"/>
                                        </p:tgtEl>
                                      </p:cBhvr>
                                    </p:animEffect>
                                  </p:childTnLst>
                                </p:cTn>
                              </p:par>
                              <p:par>
                                <p:cTn id="84" presetID="53" presetClass="exit" presetSubtype="32" fill="hold" nodeType="withEffect">
                                  <p:stCondLst>
                                    <p:cond delay="0"/>
                                  </p:stCondLst>
                                  <p:childTnLst>
                                    <p:anim calcmode="lin" valueType="num">
                                      <p:cBhvr>
                                        <p:cTn id="85" dur="500"/>
                                        <p:tgtEl>
                                          <p:spTgt spid="8"/>
                                        </p:tgtEl>
                                        <p:attrNameLst>
                                          <p:attrName>ppt_w</p:attrName>
                                        </p:attrNameLst>
                                      </p:cBhvr>
                                      <p:tavLst>
                                        <p:tav tm="0">
                                          <p:val>
                                            <p:strVal val="ppt_w"/>
                                          </p:val>
                                        </p:tav>
                                        <p:tav tm="100000">
                                          <p:val>
                                            <p:fltVal val="0"/>
                                          </p:val>
                                        </p:tav>
                                      </p:tavLst>
                                    </p:anim>
                                    <p:anim calcmode="lin" valueType="num">
                                      <p:cBhvr>
                                        <p:cTn id="86" dur="500"/>
                                        <p:tgtEl>
                                          <p:spTgt spid="8"/>
                                        </p:tgtEl>
                                        <p:attrNameLst>
                                          <p:attrName>ppt_h</p:attrName>
                                        </p:attrNameLst>
                                      </p:cBhvr>
                                      <p:tavLst>
                                        <p:tav tm="0">
                                          <p:val>
                                            <p:strVal val="ppt_h"/>
                                          </p:val>
                                        </p:tav>
                                        <p:tav tm="100000">
                                          <p:val>
                                            <p:fltVal val="0"/>
                                          </p:val>
                                        </p:tav>
                                      </p:tavLst>
                                    </p:anim>
                                    <p:animEffect transition="out" filter="fade">
                                      <p:cBhvr>
                                        <p:cTn id="87" dur="500"/>
                                        <p:tgtEl>
                                          <p:spTgt spid="8"/>
                                        </p:tgtEl>
                                      </p:cBhvr>
                                    </p:animEffect>
                                    <p:set>
                                      <p:cBhvr>
                                        <p:cTn id="8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P spid="2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DB4CABF-9940-C752-064E-A4B63CCF4066}"/>
              </a:ext>
            </a:extLst>
          </p:cNvPr>
          <p:cNvSpPr/>
          <p:nvPr/>
        </p:nvSpPr>
        <p:spPr>
          <a:xfrm>
            <a:off x="348312" y="2938321"/>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 name="Text Placeholder 3">
            <a:extLst>
              <a:ext uri="{FF2B5EF4-FFF2-40B4-BE49-F238E27FC236}">
                <a16:creationId xmlns:a16="http://schemas.microsoft.com/office/drawing/2014/main" id="{048B6474-C3D6-00A1-C27A-38B93AC77185}"/>
              </a:ext>
            </a:extLst>
          </p:cNvPr>
          <p:cNvSpPr>
            <a:spLocks noGrp="1"/>
          </p:cNvSpPr>
          <p:nvPr>
            <p:ph type="body" sz="quarter" idx="13"/>
          </p:nvPr>
        </p:nvSpPr>
        <p:spPr>
          <a:xfrm>
            <a:off x="644214" y="281077"/>
            <a:ext cx="4460613" cy="365125"/>
          </a:xfrm>
        </p:spPr>
        <p:txBody>
          <a:bodyPr/>
          <a:lstStyle/>
          <a:p>
            <a:r>
              <a:rPr lang="en-US" sz="1800">
                <a:latin typeface="Bogle"/>
              </a:rPr>
              <a:t>Who can get benefit from </a:t>
            </a:r>
            <a:r>
              <a:rPr lang="en-US" sz="1800" err="1">
                <a:latin typeface="Bogle"/>
              </a:rPr>
              <a:t>MyAssistant</a:t>
            </a:r>
            <a:r>
              <a:rPr lang="en-US" sz="1800">
                <a:latin typeface="Bogle"/>
              </a:rPr>
              <a:t>?</a:t>
            </a:r>
            <a:endParaRPr lang="en-US" sz="1800"/>
          </a:p>
        </p:txBody>
      </p:sp>
      <p:sp>
        <p:nvSpPr>
          <p:cNvPr id="5" name="Footer Placeholder 4">
            <a:extLst>
              <a:ext uri="{FF2B5EF4-FFF2-40B4-BE49-F238E27FC236}">
                <a16:creationId xmlns:a16="http://schemas.microsoft.com/office/drawing/2014/main" id="{78044629-F69C-695F-8C8D-13140D2CE27C}"/>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22A0F61-40AC-2B2F-892F-DC365349410B}"/>
              </a:ext>
            </a:extLst>
          </p:cNvPr>
          <p:cNvSpPr>
            <a:spLocks noGrp="1"/>
          </p:cNvSpPr>
          <p:nvPr>
            <p:ph type="sldNum" sz="quarter" idx="4"/>
          </p:nvPr>
        </p:nvSpPr>
        <p:spPr/>
        <p:txBody>
          <a:bodyPr/>
          <a:lstStyle/>
          <a:p>
            <a:fld id="{CC016F9F-E390-8549-93F9-91A8D6CA4677}" type="slidenum">
              <a:rPr lang="en-US" smtClean="0"/>
              <a:pPr/>
              <a:t>45</a:t>
            </a:fld>
            <a:endParaRPr lang="en-US"/>
          </a:p>
        </p:txBody>
      </p:sp>
      <p:sp>
        <p:nvSpPr>
          <p:cNvPr id="8" name="TextBox 7">
            <a:extLst>
              <a:ext uri="{FF2B5EF4-FFF2-40B4-BE49-F238E27FC236}">
                <a16:creationId xmlns:a16="http://schemas.microsoft.com/office/drawing/2014/main" id="{9B218576-C91C-BA2F-CD53-A7A3AFF4BA32}"/>
              </a:ext>
            </a:extLst>
          </p:cNvPr>
          <p:cNvSpPr txBox="1"/>
          <p:nvPr/>
        </p:nvSpPr>
        <p:spPr>
          <a:xfrm>
            <a:off x="410479" y="2938322"/>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Manager</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202C65B-67C6-26AD-F1E5-FC2DFD877613}"/>
              </a:ext>
            </a:extLst>
          </p:cNvPr>
          <p:cNvCxnSpPr>
            <a:cxnSpLocks/>
          </p:cNvCxnSpPr>
          <p:nvPr/>
        </p:nvCxnSpPr>
        <p:spPr>
          <a:xfrm>
            <a:off x="1138989" y="3429000"/>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164432-B612-FFC9-9144-8C7F365D1863}"/>
              </a:ext>
            </a:extLst>
          </p:cNvPr>
          <p:cNvSpPr txBox="1"/>
          <p:nvPr/>
        </p:nvSpPr>
        <p:spPr>
          <a:xfrm>
            <a:off x="644215" y="3805938"/>
            <a:ext cx="2875238" cy="830997"/>
          </a:xfrm>
          <a:prstGeom prst="rect">
            <a:avLst/>
          </a:prstGeom>
          <a:noFill/>
        </p:spPr>
        <p:txBody>
          <a:bodyPr wrap="square" rtlCol="0">
            <a:spAutoFit/>
          </a:bodyPr>
          <a:lstStyle/>
          <a:p>
            <a:pPr marL="285750" indent="-285750">
              <a:buFont typeface="Arial" panose="020B0604020202020204" pitchFamily="34" charset="0"/>
              <a:buChar char="•"/>
            </a:pPr>
            <a:r>
              <a:rPr lang="en-IN" sz="1600">
                <a:solidFill>
                  <a:schemeClr val="bg1"/>
                </a:solidFill>
              </a:rPr>
              <a:t>Leave approval</a:t>
            </a:r>
          </a:p>
          <a:p>
            <a:pPr marL="285750" indent="-285750">
              <a:buFont typeface="Arial" panose="020B0604020202020204" pitchFamily="34" charset="0"/>
              <a:buChar char="•"/>
            </a:pPr>
            <a:endParaRPr lang="en-IN" sz="1600">
              <a:solidFill>
                <a:schemeClr val="bg1"/>
              </a:solidFill>
            </a:endParaRPr>
          </a:p>
          <a:p>
            <a:pPr marL="285750" indent="-285750">
              <a:buFont typeface="Arial" panose="020B0604020202020204" pitchFamily="34" charset="0"/>
              <a:buChar char="•"/>
            </a:pPr>
            <a:r>
              <a:rPr lang="en-IN" sz="1600">
                <a:solidFill>
                  <a:schemeClr val="bg1"/>
                </a:solidFill>
              </a:rPr>
              <a:t>Skill set mapping</a:t>
            </a:r>
          </a:p>
        </p:txBody>
      </p:sp>
      <p:sp>
        <p:nvSpPr>
          <p:cNvPr id="12" name="Rounded Rectangle 11">
            <a:extLst>
              <a:ext uri="{FF2B5EF4-FFF2-40B4-BE49-F238E27FC236}">
                <a16:creationId xmlns:a16="http://schemas.microsoft.com/office/drawing/2014/main" id="{A9AFF172-3430-C821-955E-8DDFCAB11D34}"/>
              </a:ext>
            </a:extLst>
          </p:cNvPr>
          <p:cNvSpPr/>
          <p:nvPr/>
        </p:nvSpPr>
        <p:spPr>
          <a:xfrm>
            <a:off x="4314151" y="2938320"/>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9" name="TextBox 18">
            <a:extLst>
              <a:ext uri="{FF2B5EF4-FFF2-40B4-BE49-F238E27FC236}">
                <a16:creationId xmlns:a16="http://schemas.microsoft.com/office/drawing/2014/main" id="{E8BA5825-E9CC-672D-9BF1-12FE739F9119}"/>
              </a:ext>
            </a:extLst>
          </p:cNvPr>
          <p:cNvSpPr txBox="1"/>
          <p:nvPr/>
        </p:nvSpPr>
        <p:spPr>
          <a:xfrm>
            <a:off x="4376318" y="2938321"/>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Associate</a:t>
            </a:r>
            <a:endParaRPr lang="en-US" sz="2000" b="1" spc="0">
              <a:solidFill>
                <a:schemeClr val="bg1"/>
              </a:solidFill>
              <a:latin typeface="Bogle" panose="020B0503020203060203" pitchFamily="34" charset="77"/>
            </a:endParaRPr>
          </a:p>
        </p:txBody>
      </p:sp>
      <p:cxnSp>
        <p:nvCxnSpPr>
          <p:cNvPr id="20" name="Straight Connector 19">
            <a:extLst>
              <a:ext uri="{FF2B5EF4-FFF2-40B4-BE49-F238E27FC236}">
                <a16:creationId xmlns:a16="http://schemas.microsoft.com/office/drawing/2014/main" id="{7DAB3277-F84E-1394-3E2E-8471938F557C}"/>
              </a:ext>
            </a:extLst>
          </p:cNvPr>
          <p:cNvCxnSpPr>
            <a:cxnSpLocks/>
          </p:cNvCxnSpPr>
          <p:nvPr/>
        </p:nvCxnSpPr>
        <p:spPr>
          <a:xfrm>
            <a:off x="5104828" y="3428999"/>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18504EB-F87F-7C7C-9C5E-12ED93FB1819}"/>
              </a:ext>
            </a:extLst>
          </p:cNvPr>
          <p:cNvSpPr txBox="1"/>
          <p:nvPr/>
        </p:nvSpPr>
        <p:spPr>
          <a:xfrm>
            <a:off x="4610054" y="3805937"/>
            <a:ext cx="2875238" cy="830997"/>
          </a:xfrm>
          <a:prstGeom prst="rect">
            <a:avLst/>
          </a:prstGeom>
          <a:noFill/>
        </p:spPr>
        <p:txBody>
          <a:bodyPr wrap="square" rtlCol="0">
            <a:spAutoFit/>
          </a:bodyPr>
          <a:lstStyle/>
          <a:p>
            <a:pPr marL="285750" indent="-285750">
              <a:buFont typeface="Arial" panose="020B0604020202020204" pitchFamily="34" charset="0"/>
              <a:buChar char="•"/>
            </a:pPr>
            <a:r>
              <a:rPr lang="en-IN" sz="1600">
                <a:solidFill>
                  <a:schemeClr val="bg1"/>
                </a:solidFill>
              </a:rPr>
              <a:t>Policy find</a:t>
            </a:r>
          </a:p>
          <a:p>
            <a:pPr marL="285750" indent="-285750">
              <a:buFont typeface="Arial" panose="020B0604020202020204" pitchFamily="34" charset="0"/>
              <a:buChar char="•"/>
            </a:pPr>
            <a:endParaRPr lang="en-IN" sz="1600">
              <a:solidFill>
                <a:schemeClr val="bg1"/>
              </a:solidFill>
            </a:endParaRPr>
          </a:p>
          <a:p>
            <a:pPr marL="285750" indent="-285750">
              <a:buFont typeface="Arial" panose="020B0604020202020204" pitchFamily="34" charset="0"/>
              <a:buChar char="•"/>
            </a:pPr>
            <a:r>
              <a:rPr lang="en-IN" sz="1600">
                <a:solidFill>
                  <a:schemeClr val="bg1"/>
                </a:solidFill>
              </a:rPr>
              <a:t>Mentoring others</a:t>
            </a:r>
          </a:p>
        </p:txBody>
      </p:sp>
      <p:sp>
        <p:nvSpPr>
          <p:cNvPr id="22" name="Rounded Rectangle 21">
            <a:extLst>
              <a:ext uri="{FF2B5EF4-FFF2-40B4-BE49-F238E27FC236}">
                <a16:creationId xmlns:a16="http://schemas.microsoft.com/office/drawing/2014/main" id="{EA13A525-13F0-63F7-A7F5-EEBDE615890A}"/>
              </a:ext>
            </a:extLst>
          </p:cNvPr>
          <p:cNvSpPr/>
          <p:nvPr/>
        </p:nvSpPr>
        <p:spPr>
          <a:xfrm>
            <a:off x="8382753" y="2852799"/>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3" name="TextBox 22">
            <a:extLst>
              <a:ext uri="{FF2B5EF4-FFF2-40B4-BE49-F238E27FC236}">
                <a16:creationId xmlns:a16="http://schemas.microsoft.com/office/drawing/2014/main" id="{01EB0EBE-48BB-1D6D-9E8D-34A503131F63}"/>
              </a:ext>
            </a:extLst>
          </p:cNvPr>
          <p:cNvSpPr txBox="1"/>
          <p:nvPr/>
        </p:nvSpPr>
        <p:spPr>
          <a:xfrm>
            <a:off x="8444920" y="2852800"/>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Human Resource</a:t>
            </a:r>
            <a:endParaRPr lang="en-US" sz="2000" b="1" spc="0">
              <a:solidFill>
                <a:schemeClr val="bg1"/>
              </a:solidFill>
              <a:latin typeface="Bogle" panose="020B0503020203060203" pitchFamily="34" charset="77"/>
            </a:endParaRPr>
          </a:p>
        </p:txBody>
      </p:sp>
      <p:cxnSp>
        <p:nvCxnSpPr>
          <p:cNvPr id="24" name="Straight Connector 23">
            <a:extLst>
              <a:ext uri="{FF2B5EF4-FFF2-40B4-BE49-F238E27FC236}">
                <a16:creationId xmlns:a16="http://schemas.microsoft.com/office/drawing/2014/main" id="{EFEAE1AF-8AF3-6EC7-2976-0868FAA7E156}"/>
              </a:ext>
            </a:extLst>
          </p:cNvPr>
          <p:cNvCxnSpPr>
            <a:cxnSpLocks/>
          </p:cNvCxnSpPr>
          <p:nvPr/>
        </p:nvCxnSpPr>
        <p:spPr>
          <a:xfrm>
            <a:off x="9173430" y="334347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7A1D83E-3DFF-A96B-7328-97B805AD38B5}"/>
              </a:ext>
            </a:extLst>
          </p:cNvPr>
          <p:cNvSpPr txBox="1"/>
          <p:nvPr/>
        </p:nvSpPr>
        <p:spPr>
          <a:xfrm>
            <a:off x="8894503" y="3522889"/>
            <a:ext cx="2875238" cy="138499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600">
                <a:solidFill>
                  <a:schemeClr val="bg1"/>
                </a:solidFill>
                <a:latin typeface="Bogle" panose="020B0503020203060203" pitchFamily="34" charset="77"/>
              </a:rPr>
              <a:t>Resume Search</a:t>
            </a:r>
          </a:p>
          <a:p>
            <a:pPr marL="285750" indent="-285750">
              <a:spcAft>
                <a:spcPts val="1200"/>
              </a:spcAft>
              <a:buFont typeface="Arial" panose="020B0604020202020204" pitchFamily="34" charset="0"/>
              <a:buChar char="•"/>
            </a:pPr>
            <a:r>
              <a:rPr lang="en-US" sz="1600">
                <a:solidFill>
                  <a:schemeClr val="bg1"/>
                </a:solidFill>
                <a:latin typeface="Bogle" panose="020B0503020203060203" pitchFamily="34" charset="77"/>
              </a:rPr>
              <a:t>Onboarding</a:t>
            </a:r>
          </a:p>
          <a:p>
            <a:pPr marL="285750" indent="-285750">
              <a:buFont typeface="Arial" panose="020B0604020202020204" pitchFamily="34" charset="0"/>
              <a:buChar char="•"/>
            </a:pPr>
            <a:r>
              <a:rPr lang="en-US" sz="1600">
                <a:solidFill>
                  <a:schemeClr val="bg1"/>
                </a:solidFill>
                <a:latin typeface="Bogle" panose="020B0503020203060203" pitchFamily="34" charset="77"/>
              </a:rPr>
              <a:t>Interview Recommendation</a:t>
            </a:r>
          </a:p>
        </p:txBody>
      </p:sp>
      <p:cxnSp>
        <p:nvCxnSpPr>
          <p:cNvPr id="33" name="Straight Connector 32">
            <a:extLst>
              <a:ext uri="{FF2B5EF4-FFF2-40B4-BE49-F238E27FC236}">
                <a16:creationId xmlns:a16="http://schemas.microsoft.com/office/drawing/2014/main" id="{8F56FCB4-15BD-7A76-F869-23D1C910B85A}"/>
              </a:ext>
            </a:extLst>
          </p:cNvPr>
          <p:cNvCxnSpPr>
            <a:cxnSpLocks/>
          </p:cNvCxnSpPr>
          <p:nvPr/>
        </p:nvCxnSpPr>
        <p:spPr>
          <a:xfrm>
            <a:off x="644215" y="739524"/>
            <a:ext cx="2085828"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3" name="Picture 2" descr="A person sitting at a desk with a computer&#10;&#10;Description automatically generated">
            <a:extLst>
              <a:ext uri="{FF2B5EF4-FFF2-40B4-BE49-F238E27FC236}">
                <a16:creationId xmlns:a16="http://schemas.microsoft.com/office/drawing/2014/main" id="{F2D48878-7035-3ACC-F6B1-7BC8869C5776}"/>
              </a:ext>
            </a:extLst>
          </p:cNvPr>
          <p:cNvPicPr>
            <a:picLocks noChangeAspect="1"/>
          </p:cNvPicPr>
          <p:nvPr/>
        </p:nvPicPr>
        <p:blipFill>
          <a:blip r:embed="rId3"/>
          <a:stretch>
            <a:fillRect/>
          </a:stretch>
        </p:blipFill>
        <p:spPr>
          <a:xfrm>
            <a:off x="1368821" y="1765434"/>
            <a:ext cx="1185243" cy="1180811"/>
          </a:xfrm>
          <a:prstGeom prst="rect">
            <a:avLst/>
          </a:prstGeom>
          <a:effectLst>
            <a:outerShdw blurRad="50800" dist="50800" dir="5400000" algn="ctr" rotWithShape="0">
              <a:srgbClr val="000000"/>
            </a:outerShdw>
            <a:softEdge rad="0"/>
          </a:effectLst>
        </p:spPr>
      </p:pic>
      <p:pic>
        <p:nvPicPr>
          <p:cNvPr id="7" name="Picture 6" descr="A person and person shaking hands&#10;&#10;Description automatically generated">
            <a:extLst>
              <a:ext uri="{FF2B5EF4-FFF2-40B4-BE49-F238E27FC236}">
                <a16:creationId xmlns:a16="http://schemas.microsoft.com/office/drawing/2014/main" id="{331A1FE5-7F1D-9C1E-F815-B96E737ADB44}"/>
              </a:ext>
            </a:extLst>
          </p:cNvPr>
          <p:cNvPicPr>
            <a:picLocks noChangeAspect="1"/>
          </p:cNvPicPr>
          <p:nvPr/>
        </p:nvPicPr>
        <p:blipFill>
          <a:blip r:embed="rId4"/>
          <a:stretch>
            <a:fillRect/>
          </a:stretch>
        </p:blipFill>
        <p:spPr>
          <a:xfrm>
            <a:off x="5328876" y="1765434"/>
            <a:ext cx="1166005" cy="1166005"/>
          </a:xfrm>
          <a:prstGeom prst="rect">
            <a:avLst/>
          </a:prstGeom>
          <a:effectLst>
            <a:outerShdw blurRad="50800" dist="50800" dir="5400000" algn="ctr" rotWithShape="0">
              <a:srgbClr val="000000"/>
            </a:outerShdw>
            <a:softEdge rad="0"/>
          </a:effectLst>
        </p:spPr>
      </p:pic>
      <p:pic>
        <p:nvPicPr>
          <p:cNvPr id="10" name="Picture 9" descr="A person and person looking at a screen&#10;&#10;Description automatically generated">
            <a:extLst>
              <a:ext uri="{FF2B5EF4-FFF2-40B4-BE49-F238E27FC236}">
                <a16:creationId xmlns:a16="http://schemas.microsoft.com/office/drawing/2014/main" id="{3DD44D18-1190-9053-18BB-51EC66219476}"/>
              </a:ext>
            </a:extLst>
          </p:cNvPr>
          <p:cNvPicPr>
            <a:picLocks noChangeAspect="1"/>
          </p:cNvPicPr>
          <p:nvPr/>
        </p:nvPicPr>
        <p:blipFill rotWithShape="1">
          <a:blip r:embed="rId5"/>
          <a:srcRect l="2932" r="8633" b="37"/>
          <a:stretch/>
        </p:blipFill>
        <p:spPr>
          <a:xfrm>
            <a:off x="9426872" y="1849028"/>
            <a:ext cx="1076667" cy="998815"/>
          </a:xfrm>
          <a:prstGeom prst="rect">
            <a:avLst/>
          </a:prstGeom>
          <a:effectLst>
            <a:outerShdw blurRad="50800" dist="50800" dir="5400000" algn="ctr" rotWithShape="0">
              <a:srgbClr val="000000"/>
            </a:outerShdw>
            <a:softEdge rad="0"/>
          </a:effectLst>
        </p:spPr>
      </p:pic>
      <p:pic>
        <p:nvPicPr>
          <p:cNvPr id="11" name="Picture 10" descr="A close-up of a logo&#10;&#10;Description automatically generated">
            <a:extLst>
              <a:ext uri="{FF2B5EF4-FFF2-40B4-BE49-F238E27FC236}">
                <a16:creationId xmlns:a16="http://schemas.microsoft.com/office/drawing/2014/main" id="{B53F9291-88D6-4028-B543-AEFD3948F485}"/>
              </a:ext>
            </a:extLst>
          </p:cNvPr>
          <p:cNvPicPr>
            <a:picLocks noChangeAspect="1"/>
          </p:cNvPicPr>
          <p:nvPr/>
        </p:nvPicPr>
        <p:blipFill rotWithShape="1">
          <a:blip r:embed="rId6">
            <a:alphaModFix amt="22000"/>
            <a:extLst>
              <a:ext uri="{BEBA8EAE-BF5A-486C-A8C5-ECC9F3942E4B}">
                <a14:imgProps xmlns:a14="http://schemas.microsoft.com/office/drawing/2010/main">
                  <a14:imgLayer r:embed="rId7">
                    <a14:imgEffect>
                      <a14:sharpenSoften amount="100000"/>
                    </a14:imgEffect>
                    <a14:imgEffect>
                      <a14:brightnessContrast bright="-28000" contrast="51000"/>
                    </a14:imgEffect>
                  </a14:imgLayer>
                </a14:imgProps>
              </a:ext>
              <a:ext uri="{28A0092B-C50C-407E-A947-70E740481C1C}">
                <a14:useLocalDpi xmlns:a14="http://schemas.microsoft.com/office/drawing/2010/main" val="0"/>
              </a:ext>
            </a:extLst>
          </a:blip>
          <a:srcRect l="55425" t="19643" r="11023" b="20738"/>
          <a:stretch/>
        </p:blipFill>
        <p:spPr>
          <a:xfrm>
            <a:off x="9692047" y="5411813"/>
            <a:ext cx="1280150" cy="1279518"/>
          </a:xfrm>
          <a:prstGeom prst="ellipse">
            <a:avLst/>
          </a:prstGeom>
          <a:solidFill>
            <a:schemeClr val="tx1">
              <a:alpha val="60000"/>
            </a:schemeClr>
          </a:solidFill>
          <a:ln w="25400">
            <a:solidFill>
              <a:schemeClr val="bg2"/>
            </a:solidFill>
          </a:ln>
          <a:effectLst>
            <a:glow>
              <a:schemeClr val="accent1"/>
            </a:glow>
            <a:outerShdw blurRad="620785" dist="155985" dir="5520000" sx="71000" sy="71000" algn="ctr" rotWithShape="0">
              <a:srgbClr val="50CEF6">
                <a:alpha val="43000"/>
              </a:srgbClr>
            </a:outerShdw>
            <a:reflection blurRad="6350" stA="50000" endA="300" endPos="58000" dir="5400000" sy="-100000" algn="bl" rotWithShape="0"/>
          </a:effectLst>
        </p:spPr>
      </p:pic>
    </p:spTree>
    <p:extLst>
      <p:ext uri="{BB962C8B-B14F-4D97-AF65-F5344CB8AC3E}">
        <p14:creationId xmlns:p14="http://schemas.microsoft.com/office/powerpoint/2010/main" val="141267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strVal val="#ppt_w*0.70"/>
                                          </p:val>
                                        </p:tav>
                                        <p:tav tm="100000">
                                          <p:val>
                                            <p:strVal val="#ppt_w"/>
                                          </p:val>
                                        </p:tav>
                                      </p:tavLst>
                                    </p:anim>
                                    <p:anim calcmode="lin" valueType="num">
                                      <p:cBhvr>
                                        <p:cTn id="17" dur="1000" fill="hold"/>
                                        <p:tgtEl>
                                          <p:spTgt spid="8"/>
                                        </p:tgtEl>
                                        <p:attrNameLst>
                                          <p:attrName>ppt_h</p:attrName>
                                        </p:attrNameLst>
                                      </p:cBhvr>
                                      <p:tavLst>
                                        <p:tav tm="0">
                                          <p:val>
                                            <p:strVal val="#ppt_h"/>
                                          </p:val>
                                        </p:tav>
                                        <p:tav tm="100000">
                                          <p:val>
                                            <p:strVal val="#ppt_h"/>
                                          </p:val>
                                        </p:tav>
                                      </p:tavLst>
                                    </p:anim>
                                    <p:animEffect transition="in" filter="fade">
                                      <p:cBhvr>
                                        <p:cTn id="18" dur="1000"/>
                                        <p:tgtEl>
                                          <p:spTgt spid="8"/>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1000" fill="hold"/>
                                        <p:tgtEl>
                                          <p:spTgt spid="19"/>
                                        </p:tgtEl>
                                        <p:attrNameLst>
                                          <p:attrName>ppt_w</p:attrName>
                                        </p:attrNameLst>
                                      </p:cBhvr>
                                      <p:tavLst>
                                        <p:tav tm="0">
                                          <p:val>
                                            <p:strVal val="#ppt_w*0.70"/>
                                          </p:val>
                                        </p:tav>
                                        <p:tav tm="100000">
                                          <p:val>
                                            <p:strVal val="#ppt_w"/>
                                          </p:val>
                                        </p:tav>
                                      </p:tavLst>
                                    </p:anim>
                                    <p:anim calcmode="lin" valueType="num">
                                      <p:cBhvr>
                                        <p:cTn id="22" dur="1000" fill="hold"/>
                                        <p:tgtEl>
                                          <p:spTgt spid="19"/>
                                        </p:tgtEl>
                                        <p:attrNameLst>
                                          <p:attrName>ppt_h</p:attrName>
                                        </p:attrNameLst>
                                      </p:cBhvr>
                                      <p:tavLst>
                                        <p:tav tm="0">
                                          <p:val>
                                            <p:strVal val="#ppt_h"/>
                                          </p:val>
                                        </p:tav>
                                        <p:tav tm="100000">
                                          <p:val>
                                            <p:strVal val="#ppt_h"/>
                                          </p:val>
                                        </p:tav>
                                      </p:tavLst>
                                    </p:anim>
                                    <p:animEffect transition="in" filter="fade">
                                      <p:cBhvr>
                                        <p:cTn id="23" dur="1000"/>
                                        <p:tgtEl>
                                          <p:spTgt spid="19"/>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1000" fill="hold"/>
                                        <p:tgtEl>
                                          <p:spTgt spid="23"/>
                                        </p:tgtEl>
                                        <p:attrNameLst>
                                          <p:attrName>ppt_w</p:attrName>
                                        </p:attrNameLst>
                                      </p:cBhvr>
                                      <p:tavLst>
                                        <p:tav tm="0">
                                          <p:val>
                                            <p:strVal val="#ppt_w*0.70"/>
                                          </p:val>
                                        </p:tav>
                                        <p:tav tm="100000">
                                          <p:val>
                                            <p:strVal val="#ppt_w"/>
                                          </p:val>
                                        </p:tav>
                                      </p:tavLst>
                                    </p:anim>
                                    <p:anim calcmode="lin" valueType="num">
                                      <p:cBhvr>
                                        <p:cTn id="27" dur="1000" fill="hold"/>
                                        <p:tgtEl>
                                          <p:spTgt spid="23"/>
                                        </p:tgtEl>
                                        <p:attrNameLst>
                                          <p:attrName>ppt_h</p:attrName>
                                        </p:attrNameLst>
                                      </p:cBhvr>
                                      <p:tavLst>
                                        <p:tav tm="0">
                                          <p:val>
                                            <p:strVal val="#ppt_h"/>
                                          </p:val>
                                        </p:tav>
                                        <p:tav tm="100000">
                                          <p:val>
                                            <p:strVal val="#ppt_h"/>
                                          </p:val>
                                        </p:tav>
                                      </p:tavLst>
                                    </p:anim>
                                    <p:animEffect transition="in" filter="fade">
                                      <p:cBhvr>
                                        <p:cTn id="28" dur="10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43"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
                                        <p:tgtEl>
                                          <p:spTgt spid="2"/>
                                        </p:tgtEl>
                                      </p:cBhvr>
                                    </p:animEffect>
                                    <p:anim calcmode="lin" valueType="num">
                                      <p:cBhvr>
                                        <p:cTn id="34" dur="400" fill="hold"/>
                                        <p:tgtEl>
                                          <p:spTgt spid="2"/>
                                        </p:tgtEl>
                                        <p:attrNameLst>
                                          <p:attrName>ppt_x</p:attrName>
                                        </p:attrNameLst>
                                      </p:cBhvr>
                                      <p:tavLst>
                                        <p:tav tm="0">
                                          <p:val>
                                            <p:strVal val="#ppt_x"/>
                                          </p:val>
                                        </p:tav>
                                        <p:tav tm="100000">
                                          <p:val>
                                            <p:strVal val="#ppt_x"/>
                                          </p:val>
                                        </p:tav>
                                      </p:tavLst>
                                    </p:anim>
                                    <p:anim calcmode="lin" valueType="num">
                                      <p:cBhvr>
                                        <p:cTn id="35" dur="400" fill="hold"/>
                                        <p:tgtEl>
                                          <p:spTgt spid="2"/>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8" presetID="43"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
                                        <p:tgtEl>
                                          <p:spTgt spid="17"/>
                                        </p:tgtEl>
                                      </p:cBhvr>
                                    </p:animEffect>
                                    <p:anim calcmode="lin" valueType="num">
                                      <p:cBhvr>
                                        <p:cTn id="41" dur="400" fill="hold"/>
                                        <p:tgtEl>
                                          <p:spTgt spid="17"/>
                                        </p:tgtEl>
                                        <p:attrNameLst>
                                          <p:attrName>ppt_x</p:attrName>
                                        </p:attrNameLst>
                                      </p:cBhvr>
                                      <p:tavLst>
                                        <p:tav tm="0">
                                          <p:val>
                                            <p:strVal val="#ppt_x"/>
                                          </p:val>
                                        </p:tav>
                                        <p:tav tm="100000">
                                          <p:val>
                                            <p:strVal val="#ppt_x"/>
                                          </p:val>
                                        </p:tav>
                                      </p:tavLst>
                                    </p:anim>
                                    <p:anim calcmode="lin" valueType="num">
                                      <p:cBhvr>
                                        <p:cTn id="42" dur="400" fill="hold"/>
                                        <p:tgtEl>
                                          <p:spTgt spid="17"/>
                                        </p:tgtEl>
                                        <p:attrNameLst>
                                          <p:attrName>ppt_y</p:attrName>
                                        </p:attrNameLst>
                                      </p:cBhvr>
                                      <p:tavLst>
                                        <p:tav tm="0">
                                          <p:val>
                                            <p:strVal val="#ppt_y+0.31"/>
                                          </p:val>
                                        </p:tav>
                                        <p:tav tm="100000">
                                          <p:val>
                                            <p:strVal val="#ppt_y+0.31"/>
                                          </p:val>
                                        </p:tav>
                                      </p:tavLst>
                                    </p:anim>
                                    <p:anim calcmode="lin" valueType="num">
                                      <p:cBhvr>
                                        <p:cTn id="43" dur="600" decel="50000" fill="hold">
                                          <p:stCondLst>
                                            <p:cond delay="400"/>
                                          </p:stCondLst>
                                        </p:cTn>
                                        <p:tgtEl>
                                          <p:spTgt spid="1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4" dur="600" decel="50000" fill="hold">
                                          <p:stCondLst>
                                            <p:cond delay="400"/>
                                          </p:stCondLst>
                                        </p:cTn>
                                        <p:tgtEl>
                                          <p:spTgt spid="1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3"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
                                        <p:tgtEl>
                                          <p:spTgt spid="12"/>
                                        </p:tgtEl>
                                      </p:cBhvr>
                                    </p:animEffect>
                                    <p:anim calcmode="lin" valueType="num">
                                      <p:cBhvr>
                                        <p:cTn id="50" dur="400" fill="hold"/>
                                        <p:tgtEl>
                                          <p:spTgt spid="12"/>
                                        </p:tgtEl>
                                        <p:attrNameLst>
                                          <p:attrName>ppt_x</p:attrName>
                                        </p:attrNameLst>
                                      </p:cBhvr>
                                      <p:tavLst>
                                        <p:tav tm="0">
                                          <p:val>
                                            <p:strVal val="#ppt_x"/>
                                          </p:val>
                                        </p:tav>
                                        <p:tav tm="100000">
                                          <p:val>
                                            <p:strVal val="#ppt_x"/>
                                          </p:val>
                                        </p:tav>
                                      </p:tavLst>
                                    </p:anim>
                                    <p:anim calcmode="lin" valueType="num">
                                      <p:cBhvr>
                                        <p:cTn id="51" dur="400" fill="hold"/>
                                        <p:tgtEl>
                                          <p:spTgt spid="12"/>
                                        </p:tgtEl>
                                        <p:attrNameLst>
                                          <p:attrName>ppt_y</p:attrName>
                                        </p:attrNameLst>
                                      </p:cBhvr>
                                      <p:tavLst>
                                        <p:tav tm="0">
                                          <p:val>
                                            <p:strVal val="#ppt_y+0.31"/>
                                          </p:val>
                                        </p:tav>
                                        <p:tav tm="100000">
                                          <p:val>
                                            <p:strVal val="#ppt_y+0.31"/>
                                          </p:val>
                                        </p:tav>
                                      </p:tavLst>
                                    </p:anim>
                                    <p:anim calcmode="lin" valueType="num">
                                      <p:cBhvr>
                                        <p:cTn id="52" dur="600" decel="50000" fill="hold">
                                          <p:stCondLst>
                                            <p:cond delay="400"/>
                                          </p:stCondLst>
                                        </p:cTn>
                                        <p:tgtEl>
                                          <p:spTgt spid="1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3" dur="600" decel="50000" fill="hold">
                                          <p:stCondLst>
                                            <p:cond delay="400"/>
                                          </p:stCondLst>
                                        </p:cTn>
                                        <p:tgtEl>
                                          <p:spTgt spid="1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4" presetID="43"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
                                        <p:tgtEl>
                                          <p:spTgt spid="21"/>
                                        </p:tgtEl>
                                      </p:cBhvr>
                                    </p:animEffect>
                                    <p:anim calcmode="lin" valueType="num">
                                      <p:cBhvr>
                                        <p:cTn id="57" dur="400" fill="hold"/>
                                        <p:tgtEl>
                                          <p:spTgt spid="21"/>
                                        </p:tgtEl>
                                        <p:attrNameLst>
                                          <p:attrName>ppt_x</p:attrName>
                                        </p:attrNameLst>
                                      </p:cBhvr>
                                      <p:tavLst>
                                        <p:tav tm="0">
                                          <p:val>
                                            <p:strVal val="#ppt_x"/>
                                          </p:val>
                                        </p:tav>
                                        <p:tav tm="100000">
                                          <p:val>
                                            <p:strVal val="#ppt_x"/>
                                          </p:val>
                                        </p:tav>
                                      </p:tavLst>
                                    </p:anim>
                                    <p:anim calcmode="lin" valueType="num">
                                      <p:cBhvr>
                                        <p:cTn id="58" dur="400" fill="hold"/>
                                        <p:tgtEl>
                                          <p:spTgt spid="21"/>
                                        </p:tgtEl>
                                        <p:attrNameLst>
                                          <p:attrName>ppt_y</p:attrName>
                                        </p:attrNameLst>
                                      </p:cBhvr>
                                      <p:tavLst>
                                        <p:tav tm="0">
                                          <p:val>
                                            <p:strVal val="#ppt_y+0.31"/>
                                          </p:val>
                                        </p:tav>
                                        <p:tav tm="100000">
                                          <p:val>
                                            <p:strVal val="#ppt_y+0.31"/>
                                          </p:val>
                                        </p:tav>
                                      </p:tavLst>
                                    </p:anim>
                                    <p:anim calcmode="lin" valueType="num">
                                      <p:cBhvr>
                                        <p:cTn id="59"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0"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3"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100"/>
                                        <p:tgtEl>
                                          <p:spTgt spid="22"/>
                                        </p:tgtEl>
                                      </p:cBhvr>
                                    </p:animEffect>
                                    <p:anim calcmode="lin" valueType="num">
                                      <p:cBhvr>
                                        <p:cTn id="66" dur="400" fill="hold"/>
                                        <p:tgtEl>
                                          <p:spTgt spid="22"/>
                                        </p:tgtEl>
                                        <p:attrNameLst>
                                          <p:attrName>ppt_x</p:attrName>
                                        </p:attrNameLst>
                                      </p:cBhvr>
                                      <p:tavLst>
                                        <p:tav tm="0">
                                          <p:val>
                                            <p:strVal val="#ppt_x"/>
                                          </p:val>
                                        </p:tav>
                                        <p:tav tm="100000">
                                          <p:val>
                                            <p:strVal val="#ppt_x"/>
                                          </p:val>
                                        </p:tav>
                                      </p:tavLst>
                                    </p:anim>
                                    <p:anim calcmode="lin" valueType="num">
                                      <p:cBhvr>
                                        <p:cTn id="67" dur="400" fill="hold"/>
                                        <p:tgtEl>
                                          <p:spTgt spid="22"/>
                                        </p:tgtEl>
                                        <p:attrNameLst>
                                          <p:attrName>ppt_y</p:attrName>
                                        </p:attrNameLst>
                                      </p:cBhvr>
                                      <p:tavLst>
                                        <p:tav tm="0">
                                          <p:val>
                                            <p:strVal val="#ppt_y+0.31"/>
                                          </p:val>
                                        </p:tav>
                                        <p:tav tm="100000">
                                          <p:val>
                                            <p:strVal val="#ppt_y+0.31"/>
                                          </p:val>
                                        </p:tav>
                                      </p:tavLst>
                                    </p:anim>
                                    <p:anim calcmode="lin" valueType="num">
                                      <p:cBhvr>
                                        <p:cTn id="68" dur="600" decel="50000" fill="hold">
                                          <p:stCondLst>
                                            <p:cond delay="400"/>
                                          </p:stCondLst>
                                        </p:cTn>
                                        <p:tgtEl>
                                          <p:spTgt spid="2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9" dur="600" decel="50000" fill="hold">
                                          <p:stCondLst>
                                            <p:cond delay="400"/>
                                          </p:stCondLst>
                                        </p:cTn>
                                        <p:tgtEl>
                                          <p:spTgt spid="2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70" presetID="43"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
                                        <p:tgtEl>
                                          <p:spTgt spid="25"/>
                                        </p:tgtEl>
                                      </p:cBhvr>
                                    </p:animEffect>
                                    <p:anim calcmode="lin" valueType="num">
                                      <p:cBhvr>
                                        <p:cTn id="73" dur="400" fill="hold"/>
                                        <p:tgtEl>
                                          <p:spTgt spid="25"/>
                                        </p:tgtEl>
                                        <p:attrNameLst>
                                          <p:attrName>ppt_x</p:attrName>
                                        </p:attrNameLst>
                                      </p:cBhvr>
                                      <p:tavLst>
                                        <p:tav tm="0">
                                          <p:val>
                                            <p:strVal val="#ppt_x"/>
                                          </p:val>
                                        </p:tav>
                                        <p:tav tm="100000">
                                          <p:val>
                                            <p:strVal val="#ppt_x"/>
                                          </p:val>
                                        </p:tav>
                                      </p:tavLst>
                                    </p:anim>
                                    <p:anim calcmode="lin" valueType="num">
                                      <p:cBhvr>
                                        <p:cTn id="74" dur="400" fill="hold"/>
                                        <p:tgtEl>
                                          <p:spTgt spid="25"/>
                                        </p:tgtEl>
                                        <p:attrNameLst>
                                          <p:attrName>ppt_y</p:attrName>
                                        </p:attrNameLst>
                                      </p:cBhvr>
                                      <p:tavLst>
                                        <p:tav tm="0">
                                          <p:val>
                                            <p:strVal val="#ppt_y+0.31"/>
                                          </p:val>
                                        </p:tav>
                                        <p:tav tm="100000">
                                          <p:val>
                                            <p:strVal val="#ppt_y+0.31"/>
                                          </p:val>
                                        </p:tav>
                                      </p:tavLst>
                                    </p:anim>
                                    <p:anim calcmode="lin" valueType="num">
                                      <p:cBhvr>
                                        <p:cTn id="75" dur="600" decel="50000" fill="hold">
                                          <p:stCondLst>
                                            <p:cond delay="400"/>
                                          </p:stCondLst>
                                        </p:cTn>
                                        <p:tgtEl>
                                          <p:spTgt spid="2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6" dur="600" decel="50000" fill="hold">
                                          <p:stCondLst>
                                            <p:cond delay="400"/>
                                          </p:stCondLst>
                                        </p:cTn>
                                        <p:tgtEl>
                                          <p:spTgt spid="2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7" grpId="0"/>
      <p:bldP spid="12" grpId="0" animBg="1"/>
      <p:bldP spid="19" grpId="0"/>
      <p:bldP spid="21" grpId="0"/>
      <p:bldP spid="22" grpId="0" animBg="1"/>
      <p:bldP spid="23" grpId="0"/>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AC77F-F18A-5A63-2997-6759EDA156AE}"/>
              </a:ext>
            </a:extLst>
          </p:cNvPr>
          <p:cNvSpPr>
            <a:spLocks noGrp="1"/>
          </p:cNvSpPr>
          <p:nvPr>
            <p:ph type="title"/>
          </p:nvPr>
        </p:nvSpPr>
        <p:spPr/>
        <p:txBody>
          <a:bodyPr/>
          <a:lstStyle/>
          <a:p>
            <a:r>
              <a:rPr lang="en-US"/>
              <a:t>Helpful Links</a:t>
            </a:r>
          </a:p>
        </p:txBody>
      </p:sp>
      <p:sp>
        <p:nvSpPr>
          <p:cNvPr id="11" name="Text Placeholder 10">
            <a:extLst>
              <a:ext uri="{FF2B5EF4-FFF2-40B4-BE49-F238E27FC236}">
                <a16:creationId xmlns:a16="http://schemas.microsoft.com/office/drawing/2014/main" id="{999662AE-AB10-B16F-2DC0-75AB1A79D3FF}"/>
              </a:ext>
            </a:extLst>
          </p:cNvPr>
          <p:cNvSpPr>
            <a:spLocks noGrp="1"/>
          </p:cNvSpPr>
          <p:nvPr>
            <p:ph type="body" sz="quarter" idx="13"/>
          </p:nvPr>
        </p:nvSpPr>
        <p:spPr/>
        <p:txBody>
          <a:bodyPr/>
          <a:lstStyle/>
          <a:p>
            <a:r>
              <a:rPr lang="en-US"/>
              <a:t>RESOURCES</a:t>
            </a:r>
          </a:p>
        </p:txBody>
      </p:sp>
      <p:sp>
        <p:nvSpPr>
          <p:cNvPr id="2" name="Footer Placeholder 1">
            <a:extLst>
              <a:ext uri="{FF2B5EF4-FFF2-40B4-BE49-F238E27FC236}">
                <a16:creationId xmlns:a16="http://schemas.microsoft.com/office/drawing/2014/main" id="{B7772E7E-E49A-A242-DEEB-118AAAFE5F4D}"/>
              </a:ext>
            </a:extLst>
          </p:cNvPr>
          <p:cNvSpPr>
            <a:spLocks noGrp="1"/>
          </p:cNvSpPr>
          <p:nvPr>
            <p:ph type="ftr" sz="quarter" idx="3"/>
          </p:nvPr>
        </p:nvSpPr>
        <p:spPr/>
        <p:txBody>
          <a:bodyPr/>
          <a:lstStyle/>
          <a:p>
            <a:r>
              <a:rPr lang="en-US"/>
              <a:t>Walmart Confidential</a:t>
            </a:r>
          </a:p>
        </p:txBody>
      </p:sp>
      <p:sp>
        <p:nvSpPr>
          <p:cNvPr id="3" name="Slide Number Placeholder 2">
            <a:extLst>
              <a:ext uri="{FF2B5EF4-FFF2-40B4-BE49-F238E27FC236}">
                <a16:creationId xmlns:a16="http://schemas.microsoft.com/office/drawing/2014/main" id="{E6C93AEF-2245-230D-9C1F-6B75234179F1}"/>
              </a:ext>
            </a:extLst>
          </p:cNvPr>
          <p:cNvSpPr>
            <a:spLocks noGrp="1"/>
          </p:cNvSpPr>
          <p:nvPr>
            <p:ph type="sldNum" sz="quarter" idx="4"/>
          </p:nvPr>
        </p:nvSpPr>
        <p:spPr/>
        <p:txBody>
          <a:bodyPr/>
          <a:lstStyle/>
          <a:p>
            <a:fld id="{CC016F9F-E390-8549-93F9-91A8D6CA4677}" type="slidenum">
              <a:rPr lang="en-US" smtClean="0"/>
              <a:pPr/>
              <a:t>46</a:t>
            </a:fld>
            <a:endParaRPr lang="en-US"/>
          </a:p>
        </p:txBody>
      </p:sp>
      <p:sp>
        <p:nvSpPr>
          <p:cNvPr id="4" name="Rounded Rectangle 3">
            <a:extLst>
              <a:ext uri="{FF2B5EF4-FFF2-40B4-BE49-F238E27FC236}">
                <a16:creationId xmlns:a16="http://schemas.microsoft.com/office/drawing/2014/main" id="{366375BE-CA5C-53F9-67DD-B5E2DF899214}"/>
              </a:ext>
            </a:extLst>
          </p:cNvPr>
          <p:cNvSpPr/>
          <p:nvPr/>
        </p:nvSpPr>
        <p:spPr>
          <a:xfrm>
            <a:off x="2802688" y="2736775"/>
            <a:ext cx="9075994" cy="896156"/>
          </a:xfrm>
          <a:prstGeom prst="roundRect">
            <a:avLst>
              <a:gd name="adj" fmla="val 17053"/>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 name="Content Placeholder 7">
            <a:extLst>
              <a:ext uri="{FF2B5EF4-FFF2-40B4-BE49-F238E27FC236}">
                <a16:creationId xmlns:a16="http://schemas.microsoft.com/office/drawing/2014/main" id="{FA30FB6C-58FA-9482-38EA-425E5E8AE150}"/>
              </a:ext>
            </a:extLst>
          </p:cNvPr>
          <p:cNvSpPr txBox="1">
            <a:spLocks/>
          </p:cNvSpPr>
          <p:nvPr/>
        </p:nvSpPr>
        <p:spPr>
          <a:xfrm>
            <a:off x="2802688" y="2991418"/>
            <a:ext cx="1784251" cy="286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1200"/>
              </a:spcAft>
              <a:buFont typeface="Arial" panose="020B0604020202020204" pitchFamily="34" charset="0"/>
              <a:buNone/>
            </a:pPr>
            <a:r>
              <a:rPr lang="en-US" sz="2400" b="1">
                <a:solidFill>
                  <a:schemeClr val="bg1"/>
                </a:solidFill>
              </a:rPr>
              <a:t>Photos</a:t>
            </a:r>
          </a:p>
        </p:txBody>
      </p:sp>
      <p:sp>
        <p:nvSpPr>
          <p:cNvPr id="14" name="TextBox 13">
            <a:extLst>
              <a:ext uri="{FF2B5EF4-FFF2-40B4-BE49-F238E27FC236}">
                <a16:creationId xmlns:a16="http://schemas.microsoft.com/office/drawing/2014/main" id="{FCCAC50C-5511-4875-156A-0BE9ABDF2B85}"/>
              </a:ext>
            </a:extLst>
          </p:cNvPr>
          <p:cNvSpPr txBox="1"/>
          <p:nvPr/>
        </p:nvSpPr>
        <p:spPr>
          <a:xfrm>
            <a:off x="5671582" y="3035355"/>
            <a:ext cx="6131169" cy="369332"/>
          </a:xfrm>
          <a:prstGeom prst="rect">
            <a:avLst/>
          </a:prstGeom>
          <a:noFill/>
        </p:spPr>
        <p:txBody>
          <a:bodyPr wrap="square" rtlCol="0">
            <a:spAutoFit/>
          </a:bodyPr>
          <a:lstStyle/>
          <a:p>
            <a:r>
              <a:rPr lang="en-US">
                <a:solidFill>
                  <a:schemeClr val="bg1"/>
                </a:solidFill>
                <a:latin typeface="Bogle" panose="020B0503020203060203" pitchFamily="34" charset="77"/>
                <a:hlinkClick r:id="rId2">
                  <a:extLst>
                    <a:ext uri="{A12FA001-AC4F-418D-AE19-62706E023703}">
                      <ahyp:hlinkClr xmlns:ahyp="http://schemas.microsoft.com/office/drawing/2018/hyperlinkcolor" val="tx"/>
                    </a:ext>
                  </a:extLst>
                </a:hlinkClick>
              </a:rPr>
              <a:t>https://</a:t>
            </a:r>
            <a:r>
              <a:rPr lang="en-US" err="1">
                <a:solidFill>
                  <a:schemeClr val="bg1"/>
                </a:solidFill>
                <a:latin typeface="Bogle" panose="020B0503020203060203" pitchFamily="34" charset="77"/>
                <a:hlinkClick r:id="rId2">
                  <a:extLst>
                    <a:ext uri="{A12FA001-AC4F-418D-AE19-62706E023703}">
                      <ahyp:hlinkClr xmlns:ahyp="http://schemas.microsoft.com/office/drawing/2018/hyperlinkcolor" val="tx"/>
                    </a:ext>
                  </a:extLst>
                </a:hlinkClick>
              </a:rPr>
              <a:t>corporate.walmart.com</a:t>
            </a:r>
            <a:r>
              <a:rPr lang="en-US">
                <a:solidFill>
                  <a:schemeClr val="bg1"/>
                </a:solidFill>
                <a:latin typeface="Bogle" panose="020B0503020203060203" pitchFamily="34" charset="77"/>
                <a:hlinkClick r:id="rId2">
                  <a:extLst>
                    <a:ext uri="{A12FA001-AC4F-418D-AE19-62706E023703}">
                      <ahyp:hlinkClr xmlns:ahyp="http://schemas.microsoft.com/office/drawing/2018/hyperlinkcolor" val="tx"/>
                    </a:ext>
                  </a:extLst>
                </a:hlinkClick>
              </a:rPr>
              <a:t>/newsroom/media-library</a:t>
            </a:r>
            <a:endParaRPr lang="en-US">
              <a:solidFill>
                <a:schemeClr val="bg1"/>
              </a:solidFill>
              <a:latin typeface="Bogle" panose="020B0503020203060203" pitchFamily="34" charset="77"/>
            </a:endParaRPr>
          </a:p>
        </p:txBody>
      </p:sp>
      <p:sp>
        <p:nvSpPr>
          <p:cNvPr id="15" name="Rounded Rectangle 14">
            <a:extLst>
              <a:ext uri="{FF2B5EF4-FFF2-40B4-BE49-F238E27FC236}">
                <a16:creationId xmlns:a16="http://schemas.microsoft.com/office/drawing/2014/main" id="{17D81D67-F9DD-A4E6-68A5-27D97D209B0E}"/>
              </a:ext>
            </a:extLst>
          </p:cNvPr>
          <p:cNvSpPr/>
          <p:nvPr/>
        </p:nvSpPr>
        <p:spPr>
          <a:xfrm>
            <a:off x="2802688" y="3897360"/>
            <a:ext cx="9075994" cy="896156"/>
          </a:xfrm>
          <a:prstGeom prst="roundRect">
            <a:avLst>
              <a:gd name="adj" fmla="val 17053"/>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6" name="Content Placeholder 7">
            <a:extLst>
              <a:ext uri="{FF2B5EF4-FFF2-40B4-BE49-F238E27FC236}">
                <a16:creationId xmlns:a16="http://schemas.microsoft.com/office/drawing/2014/main" id="{364DD901-C038-612B-CC2E-D6FD30E6F9C6}"/>
              </a:ext>
            </a:extLst>
          </p:cNvPr>
          <p:cNvSpPr txBox="1">
            <a:spLocks/>
          </p:cNvSpPr>
          <p:nvPr/>
        </p:nvSpPr>
        <p:spPr>
          <a:xfrm>
            <a:off x="2802688" y="4152003"/>
            <a:ext cx="1784251" cy="286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1200"/>
              </a:spcAft>
              <a:buFont typeface="Arial" panose="020B0604020202020204" pitchFamily="34" charset="0"/>
              <a:buNone/>
            </a:pPr>
            <a:r>
              <a:rPr lang="en-US" sz="2400" b="1">
                <a:solidFill>
                  <a:schemeClr val="bg1"/>
                </a:solidFill>
              </a:rPr>
              <a:t>Brand</a:t>
            </a:r>
          </a:p>
        </p:txBody>
      </p:sp>
      <p:sp>
        <p:nvSpPr>
          <p:cNvPr id="17" name="TextBox 16">
            <a:extLst>
              <a:ext uri="{FF2B5EF4-FFF2-40B4-BE49-F238E27FC236}">
                <a16:creationId xmlns:a16="http://schemas.microsoft.com/office/drawing/2014/main" id="{8A9659B3-4AFE-2622-4192-64C18A44465F}"/>
              </a:ext>
            </a:extLst>
          </p:cNvPr>
          <p:cNvSpPr txBox="1"/>
          <p:nvPr/>
        </p:nvSpPr>
        <p:spPr>
          <a:xfrm>
            <a:off x="5671582" y="4195940"/>
            <a:ext cx="6131169" cy="369332"/>
          </a:xfrm>
          <a:prstGeom prst="rect">
            <a:avLst/>
          </a:prstGeom>
          <a:noFill/>
        </p:spPr>
        <p:txBody>
          <a:bodyPr wrap="square" rtlCol="0">
            <a:spAutoFit/>
          </a:bodyPr>
          <a:lstStyle/>
          <a:p>
            <a:r>
              <a:rPr lang="en-US">
                <a:solidFill>
                  <a:schemeClr val="bg1"/>
                </a:solidFill>
                <a:latin typeface="Bogle" panose="020B0503020203060203" pitchFamily="34" charset="77"/>
                <a:hlinkClick r:id="rId3">
                  <a:extLst>
                    <a:ext uri="{A12FA001-AC4F-418D-AE19-62706E023703}">
                      <ahyp:hlinkClr xmlns:ahyp="http://schemas.microsoft.com/office/drawing/2018/hyperlinkcolor" val="tx"/>
                    </a:ext>
                  </a:extLst>
                </a:hlinkClick>
              </a:rPr>
              <a:t>https://</a:t>
            </a:r>
            <a:r>
              <a:rPr lang="en-US" err="1">
                <a:solidFill>
                  <a:schemeClr val="bg1"/>
                </a:solidFill>
                <a:latin typeface="Bogle" panose="020B0503020203060203" pitchFamily="34" charset="77"/>
                <a:hlinkClick r:id="rId3">
                  <a:extLst>
                    <a:ext uri="{A12FA001-AC4F-418D-AE19-62706E023703}">
                      <ahyp:hlinkClr xmlns:ahyp="http://schemas.microsoft.com/office/drawing/2018/hyperlinkcolor" val="tx"/>
                    </a:ext>
                  </a:extLst>
                </a:hlinkClick>
              </a:rPr>
              <a:t>walmartbrandcenter.lingoapp.com</a:t>
            </a:r>
            <a:r>
              <a:rPr lang="en-US">
                <a:solidFill>
                  <a:schemeClr val="bg1"/>
                </a:solidFill>
                <a:latin typeface="Bogle" panose="020B0503020203060203" pitchFamily="34" charset="77"/>
                <a:hlinkClick r:id="rId3">
                  <a:extLst>
                    <a:ext uri="{A12FA001-AC4F-418D-AE19-62706E023703}">
                      <ahyp:hlinkClr xmlns:ahyp="http://schemas.microsoft.com/office/drawing/2018/hyperlinkcolor" val="tx"/>
                    </a:ext>
                  </a:extLst>
                </a:hlinkClick>
              </a:rPr>
              <a:t>/</a:t>
            </a:r>
            <a:endParaRPr lang="en-US">
              <a:solidFill>
                <a:schemeClr val="bg1"/>
              </a:solidFill>
              <a:latin typeface="Bogle" panose="020B0503020203060203" pitchFamily="34" charset="77"/>
            </a:endParaRPr>
          </a:p>
        </p:txBody>
      </p:sp>
      <p:cxnSp>
        <p:nvCxnSpPr>
          <p:cNvPr id="18" name="Straight Connector 17">
            <a:extLst>
              <a:ext uri="{FF2B5EF4-FFF2-40B4-BE49-F238E27FC236}">
                <a16:creationId xmlns:a16="http://schemas.microsoft.com/office/drawing/2014/main" id="{DF27FE9F-2462-491F-1266-8052EA61637F}"/>
              </a:ext>
            </a:extLst>
          </p:cNvPr>
          <p:cNvCxnSpPr>
            <a:cxnSpLocks/>
          </p:cNvCxnSpPr>
          <p:nvPr/>
        </p:nvCxnSpPr>
        <p:spPr>
          <a:xfrm>
            <a:off x="4355174" y="3189078"/>
            <a:ext cx="1215249"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80121D-D9B7-9426-4701-8C3C42A0F175}"/>
              </a:ext>
            </a:extLst>
          </p:cNvPr>
          <p:cNvCxnSpPr>
            <a:cxnSpLocks/>
          </p:cNvCxnSpPr>
          <p:nvPr/>
        </p:nvCxnSpPr>
        <p:spPr>
          <a:xfrm>
            <a:off x="4355174" y="4373109"/>
            <a:ext cx="1215249"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7" name="Picture 6" descr="A close-up of a logo&#10;&#10;Description automatically generated">
            <a:extLst>
              <a:ext uri="{FF2B5EF4-FFF2-40B4-BE49-F238E27FC236}">
                <a16:creationId xmlns:a16="http://schemas.microsoft.com/office/drawing/2014/main" id="{0908D732-A4AC-6814-BE50-B0618A17835C}"/>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3165738" y="5070502"/>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8" name="Picture 7" descr="A close-up of a logo&#10;&#10;Description automatically generated">
            <a:extLst>
              <a:ext uri="{FF2B5EF4-FFF2-40B4-BE49-F238E27FC236}">
                <a16:creationId xmlns:a16="http://schemas.microsoft.com/office/drawing/2014/main" id="{62B347F8-5571-94BA-35E3-D0F10D7FD243}"/>
              </a:ext>
            </a:extLst>
          </p:cNvPr>
          <p:cNvPicPr>
            <a:picLocks noChangeAspect="1"/>
          </p:cNvPicPr>
          <p:nvPr/>
        </p:nvPicPr>
        <p:blipFill rotWithShape="1">
          <a:blip r:embed="rId4">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10" name="Picture 9" descr="A close-up of a logo&#10;&#10;Description automatically generated">
            <a:extLst>
              <a:ext uri="{FF2B5EF4-FFF2-40B4-BE49-F238E27FC236}">
                <a16:creationId xmlns:a16="http://schemas.microsoft.com/office/drawing/2014/main" id="{A3D74808-C8AC-8AB6-0E6B-8E9A21BF1778}"/>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2" name="Picture 11" descr="A qr code with black dots&#10;&#10;Description automatically generated">
            <a:extLst>
              <a:ext uri="{FF2B5EF4-FFF2-40B4-BE49-F238E27FC236}">
                <a16:creationId xmlns:a16="http://schemas.microsoft.com/office/drawing/2014/main" id="{4BEC6791-B8B0-BB78-09D5-0887627FB0AA}"/>
              </a:ext>
            </a:extLst>
          </p:cNvPr>
          <p:cNvPicPr>
            <a:picLocks noChangeAspect="1"/>
          </p:cNvPicPr>
          <p:nvPr/>
        </p:nvPicPr>
        <p:blipFill>
          <a:blip r:embed="rId5"/>
          <a:stretch>
            <a:fillRect/>
          </a:stretch>
        </p:blipFill>
        <p:spPr>
          <a:xfrm>
            <a:off x="348312" y="2864786"/>
            <a:ext cx="1838697" cy="1838697"/>
          </a:xfrm>
          <a:prstGeom prst="rect">
            <a:avLst/>
          </a:prstGeom>
        </p:spPr>
      </p:pic>
      <p:sp>
        <p:nvSpPr>
          <p:cNvPr id="13" name="TextBox 12">
            <a:extLst>
              <a:ext uri="{FF2B5EF4-FFF2-40B4-BE49-F238E27FC236}">
                <a16:creationId xmlns:a16="http://schemas.microsoft.com/office/drawing/2014/main" id="{95C64100-A85D-B3C8-13E0-42C991846B1F}"/>
              </a:ext>
            </a:extLst>
          </p:cNvPr>
          <p:cNvSpPr txBox="1"/>
          <p:nvPr/>
        </p:nvSpPr>
        <p:spPr>
          <a:xfrm>
            <a:off x="322117" y="5000793"/>
            <a:ext cx="18910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1">
                    <a:lumMod val="60000"/>
                    <a:lumOff val="40000"/>
                  </a:schemeClr>
                </a:solidFill>
                <a:latin typeface="Bogle"/>
              </a:rPr>
              <a:t>Scan QR Code </a:t>
            </a:r>
            <a:endParaRPr lang="en-US">
              <a:solidFill>
                <a:schemeClr val="accent1">
                  <a:lumMod val="60000"/>
                  <a:lumOff val="40000"/>
                </a:schemeClr>
              </a:solidFill>
            </a:endParaRPr>
          </a:p>
        </p:txBody>
      </p:sp>
      <p:sp>
        <p:nvSpPr>
          <p:cNvPr id="21" name="TextBox 20">
            <a:extLst>
              <a:ext uri="{FF2B5EF4-FFF2-40B4-BE49-F238E27FC236}">
                <a16:creationId xmlns:a16="http://schemas.microsoft.com/office/drawing/2014/main" id="{E4E5128E-5B84-2216-FB37-5E0161830C32}"/>
              </a:ext>
            </a:extLst>
          </p:cNvPr>
          <p:cNvSpPr txBox="1"/>
          <p:nvPr/>
        </p:nvSpPr>
        <p:spPr>
          <a:xfrm>
            <a:off x="4119384" y="5364140"/>
            <a:ext cx="2097219" cy="369332"/>
          </a:xfrm>
          <a:prstGeom prst="rect">
            <a:avLst/>
          </a:prstGeom>
          <a:noFill/>
        </p:spPr>
        <p:txBody>
          <a:bodyPr wrap="square" rtlCol="0">
            <a:spAutoFit/>
          </a:bodyPr>
          <a:lstStyle/>
          <a:p>
            <a:r>
              <a:rPr lang="en-US">
                <a:solidFill>
                  <a:schemeClr val="tx1">
                    <a:lumMod val="50000"/>
                    <a:lumOff val="50000"/>
                  </a:schemeClr>
                </a:solidFill>
                <a:latin typeface="Bogle"/>
                <a:hlinkClick r:id="rId6">
                  <a:extLst>
                    <a:ext uri="{A12FA001-AC4F-418D-AE19-62706E023703}">
                      <ahyp:hlinkClr xmlns:ahyp="http://schemas.microsoft.com/office/drawing/2018/hyperlinkcolor" val="tx"/>
                    </a:ext>
                  </a:extLst>
                </a:hlinkClick>
              </a:rPr>
              <a:t>My Assistant</a:t>
            </a:r>
            <a:r>
              <a:rPr lang="en-US">
                <a:solidFill>
                  <a:schemeClr val="tx1">
                    <a:lumMod val="50000"/>
                    <a:lumOff val="50000"/>
                  </a:schemeClr>
                </a:solidFill>
                <a:latin typeface="Bogle"/>
              </a:rPr>
              <a:t>  link</a:t>
            </a:r>
            <a:endParaRPr lang="en-US"/>
          </a:p>
        </p:txBody>
      </p:sp>
    </p:spTree>
    <p:extLst>
      <p:ext uri="{BB962C8B-B14F-4D97-AF65-F5344CB8AC3E}">
        <p14:creationId xmlns:p14="http://schemas.microsoft.com/office/powerpoint/2010/main" val="4077570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DB4CABF-9940-C752-064E-A4B63CCF4066}"/>
              </a:ext>
            </a:extLst>
          </p:cNvPr>
          <p:cNvSpPr/>
          <p:nvPr/>
        </p:nvSpPr>
        <p:spPr>
          <a:xfrm>
            <a:off x="1568630"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69F4B11A-654B-F2A5-F72A-61789766FA89}"/>
              </a:ext>
            </a:extLst>
          </p:cNvPr>
          <p:cNvSpPr>
            <a:spLocks noGrp="1"/>
          </p:cNvSpPr>
          <p:nvPr>
            <p:ph type="title"/>
          </p:nvPr>
        </p:nvSpPr>
        <p:spPr/>
        <p:txBody>
          <a:bodyPr/>
          <a:lstStyle/>
          <a:p>
            <a:r>
              <a:rPr lang="en-US"/>
              <a:t>Slide Title</a:t>
            </a:r>
          </a:p>
        </p:txBody>
      </p:sp>
      <p:sp>
        <p:nvSpPr>
          <p:cNvPr id="4" name="Text Placeholder 3">
            <a:extLst>
              <a:ext uri="{FF2B5EF4-FFF2-40B4-BE49-F238E27FC236}">
                <a16:creationId xmlns:a16="http://schemas.microsoft.com/office/drawing/2014/main" id="{048B6474-C3D6-00A1-C27A-38B93AC77185}"/>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78044629-F69C-695F-8C8D-13140D2CE27C}"/>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22A0F61-40AC-2B2F-892F-DC365349410B}"/>
              </a:ext>
            </a:extLst>
          </p:cNvPr>
          <p:cNvSpPr>
            <a:spLocks noGrp="1"/>
          </p:cNvSpPr>
          <p:nvPr>
            <p:ph type="sldNum" sz="quarter" idx="4"/>
          </p:nvPr>
        </p:nvSpPr>
        <p:spPr/>
        <p:txBody>
          <a:bodyPr/>
          <a:lstStyle/>
          <a:p>
            <a:fld id="{CC016F9F-E390-8549-93F9-91A8D6CA4677}" type="slidenum">
              <a:rPr lang="en-US" smtClean="0"/>
              <a:pPr/>
              <a:t>47</a:t>
            </a:fld>
            <a:endParaRPr lang="en-US"/>
          </a:p>
        </p:txBody>
      </p:sp>
      <p:sp>
        <p:nvSpPr>
          <p:cNvPr id="8" name="TextBox 7">
            <a:extLst>
              <a:ext uri="{FF2B5EF4-FFF2-40B4-BE49-F238E27FC236}">
                <a16:creationId xmlns:a16="http://schemas.microsoft.com/office/drawing/2014/main" id="{9B218576-C91C-BA2F-CD53-A7A3AFF4BA32}"/>
              </a:ext>
            </a:extLst>
          </p:cNvPr>
          <p:cNvSpPr txBox="1"/>
          <p:nvPr/>
        </p:nvSpPr>
        <p:spPr>
          <a:xfrm>
            <a:off x="1630797" y="3201459"/>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Header</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202C65B-67C6-26AD-F1E5-FC2DFD877613}"/>
              </a:ext>
            </a:extLst>
          </p:cNvPr>
          <p:cNvCxnSpPr>
            <a:cxnSpLocks/>
          </p:cNvCxnSpPr>
          <p:nvPr/>
        </p:nvCxnSpPr>
        <p:spPr>
          <a:xfrm>
            <a:off x="2832953"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164432-B612-FFC9-9144-8C7F365D1863}"/>
              </a:ext>
            </a:extLst>
          </p:cNvPr>
          <p:cNvSpPr txBox="1"/>
          <p:nvPr/>
        </p:nvSpPr>
        <p:spPr>
          <a:xfrm>
            <a:off x="1864533" y="4069075"/>
            <a:ext cx="3839402" cy="1077218"/>
          </a:xfrm>
          <a:prstGeom prst="rect">
            <a:avLst/>
          </a:prstGeom>
          <a:noFill/>
        </p:spPr>
        <p:txBody>
          <a:bodyPr wrap="square" rtlCol="0">
            <a:spAutoFit/>
          </a:bodyPr>
          <a:lstStyle/>
          <a:p>
            <a:pPr>
              <a:spcAft>
                <a:spcPts val="1200"/>
              </a:spcAft>
            </a:pPr>
            <a:r>
              <a:rPr lang="en-US" sz="1600">
                <a:solidFill>
                  <a:schemeClr val="bg1"/>
                </a:solidFill>
                <a:latin typeface="Bogle" panose="020B0503020203060203" pitchFamily="34" charset="77"/>
              </a:rPr>
              <a:t>We aim to build a better world — helping people live better and renew the planet while building thriving, resilient communities.</a:t>
            </a:r>
          </a:p>
        </p:txBody>
      </p:sp>
      <p:pic>
        <p:nvPicPr>
          <p:cNvPr id="11" name="Picture 10" descr="A close-up of a logo&#10;&#10;Description automatically generated">
            <a:extLst>
              <a:ext uri="{FF2B5EF4-FFF2-40B4-BE49-F238E27FC236}">
                <a16:creationId xmlns:a16="http://schemas.microsoft.com/office/drawing/2014/main" id="{CADABB6F-AECF-6D0E-1A9B-3B585B1E0745}"/>
              </a:ext>
            </a:extLst>
          </p:cNvPr>
          <p:cNvPicPr>
            <a:picLocks noChangeAspect="1"/>
          </p:cNvPicPr>
          <p:nvPr/>
        </p:nvPicPr>
        <p:blipFill rotWithShape="1">
          <a:blip r:embed="rId2">
            <a:extLst>
              <a:ext uri="{28A0092B-C50C-407E-A947-70E740481C1C}">
                <a14:useLocalDpi xmlns:a14="http://schemas.microsoft.com/office/drawing/2010/main" val="0"/>
              </a:ext>
            </a:extLst>
          </a:blip>
          <a:srcRect l="10537" t="19016" r="54726" b="19260"/>
          <a:stretch/>
        </p:blipFill>
        <p:spPr>
          <a:xfrm>
            <a:off x="7909742" y="598464"/>
            <a:ext cx="1028002" cy="102749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sp>
        <p:nvSpPr>
          <p:cNvPr id="13" name="Rounded Rectangle 12">
            <a:extLst>
              <a:ext uri="{FF2B5EF4-FFF2-40B4-BE49-F238E27FC236}">
                <a16:creationId xmlns:a16="http://schemas.microsoft.com/office/drawing/2014/main" id="{BC6D02D3-DF7A-A0C2-84DA-74AF9030D745}"/>
              </a:ext>
            </a:extLst>
          </p:cNvPr>
          <p:cNvSpPr/>
          <p:nvPr/>
        </p:nvSpPr>
        <p:spPr>
          <a:xfrm>
            <a:off x="6563963"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48DB4097-C151-25E9-EC58-A05F456A3C88}"/>
              </a:ext>
            </a:extLst>
          </p:cNvPr>
          <p:cNvSpPr txBox="1"/>
          <p:nvPr/>
        </p:nvSpPr>
        <p:spPr>
          <a:xfrm>
            <a:off x="6626130" y="3201459"/>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Header</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B1522F0B-B4AF-1CAB-AF47-F01A385CD8F1}"/>
              </a:ext>
            </a:extLst>
          </p:cNvPr>
          <p:cNvCxnSpPr>
            <a:cxnSpLocks/>
          </p:cNvCxnSpPr>
          <p:nvPr/>
        </p:nvCxnSpPr>
        <p:spPr>
          <a:xfrm>
            <a:off x="7828286"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C339D9-384C-A650-D9DF-D359768E2FDE}"/>
              </a:ext>
            </a:extLst>
          </p:cNvPr>
          <p:cNvSpPr txBox="1"/>
          <p:nvPr/>
        </p:nvSpPr>
        <p:spPr>
          <a:xfrm>
            <a:off x="6859866" y="4069075"/>
            <a:ext cx="3839402" cy="1077218"/>
          </a:xfrm>
          <a:prstGeom prst="rect">
            <a:avLst/>
          </a:prstGeom>
          <a:noFill/>
        </p:spPr>
        <p:txBody>
          <a:bodyPr wrap="square" rtlCol="0">
            <a:spAutoFit/>
          </a:bodyPr>
          <a:lstStyle/>
          <a:p>
            <a:pPr>
              <a:spcAft>
                <a:spcPts val="1200"/>
              </a:spcAft>
            </a:pPr>
            <a:r>
              <a:rPr lang="en-US" sz="1600">
                <a:solidFill>
                  <a:schemeClr val="bg1"/>
                </a:solidFill>
                <a:latin typeface="Bogle" panose="020B0503020203060203" pitchFamily="34" charset="77"/>
              </a:rPr>
              <a:t>We aim to build a better world — helping people live better and renew the planet while building thriving, resilient communities.</a:t>
            </a:r>
          </a:p>
        </p:txBody>
      </p:sp>
      <p:pic>
        <p:nvPicPr>
          <p:cNvPr id="18" name="Picture 17" descr="A close-up of a logo&#10;&#10;Description automatically generated">
            <a:extLst>
              <a:ext uri="{FF2B5EF4-FFF2-40B4-BE49-F238E27FC236}">
                <a16:creationId xmlns:a16="http://schemas.microsoft.com/office/drawing/2014/main" id="{C4821B32-75DE-12D5-48C4-C2EDF858E5C0}"/>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8196735" y="1819784"/>
            <a:ext cx="1028002" cy="102749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colorful circle with a logo&#10;&#10;Description automatically generated">
            <a:extLst>
              <a:ext uri="{FF2B5EF4-FFF2-40B4-BE49-F238E27FC236}">
                <a16:creationId xmlns:a16="http://schemas.microsoft.com/office/drawing/2014/main" id="{EDE402E5-6D85-A97B-2067-93C09D472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1284" y="423713"/>
            <a:ext cx="1472148" cy="1472148"/>
          </a:xfrm>
          <a:prstGeom prst="rect">
            <a:avLst/>
          </a:prstGeom>
          <a:effectLst>
            <a:reflection blurRad="6350" stA="52000" endA="300" endPos="48000" dir="5400000" sy="-100000" algn="bl" rotWithShape="0"/>
            <a:softEdge rad="152354"/>
          </a:effectLst>
        </p:spPr>
      </p:pic>
      <p:pic>
        <p:nvPicPr>
          <p:cNvPr id="21" name="Picture 20" descr="A person with blue hair&#10;&#10;Description automatically generated">
            <a:extLst>
              <a:ext uri="{FF2B5EF4-FFF2-40B4-BE49-F238E27FC236}">
                <a16:creationId xmlns:a16="http://schemas.microsoft.com/office/drawing/2014/main" id="{2055C6C2-7B52-ED8D-9684-9815C22E2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6544" y="964626"/>
            <a:ext cx="1346651" cy="1346651"/>
          </a:xfrm>
          <a:prstGeom prst="rect">
            <a:avLst/>
          </a:prstGeom>
          <a:effectLst>
            <a:softEdge rad="300558"/>
          </a:effectLst>
        </p:spPr>
      </p:pic>
    </p:spTree>
    <p:extLst>
      <p:ext uri="{BB962C8B-B14F-4D97-AF65-F5344CB8AC3E}">
        <p14:creationId xmlns:p14="http://schemas.microsoft.com/office/powerpoint/2010/main" val="27256031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09E6-2BB1-407B-6E38-2B7A7556757A}"/>
              </a:ext>
            </a:extLst>
          </p:cNvPr>
          <p:cNvSpPr>
            <a:spLocks noGrp="1"/>
          </p:cNvSpPr>
          <p:nvPr>
            <p:ph type="ctrTitle"/>
          </p:nvPr>
        </p:nvSpPr>
        <p:spPr>
          <a:xfrm>
            <a:off x="1480281" y="2195511"/>
            <a:ext cx="9231437" cy="1233489"/>
          </a:xfrm>
        </p:spPr>
        <p:txBody>
          <a:bodyPr/>
          <a:lstStyle/>
          <a:p>
            <a:r>
              <a:rPr lang="en-US" sz="8000"/>
              <a:t>A Special Event</a:t>
            </a:r>
          </a:p>
        </p:txBody>
      </p:sp>
      <p:sp>
        <p:nvSpPr>
          <p:cNvPr id="6" name="Text Placeholder 5">
            <a:extLst>
              <a:ext uri="{FF2B5EF4-FFF2-40B4-BE49-F238E27FC236}">
                <a16:creationId xmlns:a16="http://schemas.microsoft.com/office/drawing/2014/main" id="{AE52AE8A-3C49-D272-4DD7-DEBA8267F221}"/>
              </a:ext>
            </a:extLst>
          </p:cNvPr>
          <p:cNvSpPr>
            <a:spLocks noGrp="1"/>
          </p:cNvSpPr>
          <p:nvPr>
            <p:ph type="body" idx="10"/>
          </p:nvPr>
        </p:nvSpPr>
        <p:spPr>
          <a:xfrm>
            <a:off x="3993620" y="1597642"/>
            <a:ext cx="4204758" cy="365126"/>
          </a:xfrm>
        </p:spPr>
        <p:txBody>
          <a:bodyPr/>
          <a:lstStyle/>
          <a:p>
            <a:r>
              <a:rPr lang="en-US"/>
              <a:t>AUGUST 2023</a:t>
            </a:r>
          </a:p>
        </p:txBody>
      </p:sp>
      <p:pic>
        <p:nvPicPr>
          <p:cNvPr id="3" name="Picture 2" descr="A close-up of a logo&#10;&#10;Description automatically generated">
            <a:extLst>
              <a:ext uri="{FF2B5EF4-FFF2-40B4-BE49-F238E27FC236}">
                <a16:creationId xmlns:a16="http://schemas.microsoft.com/office/drawing/2014/main" id="{18448537-B59C-E64D-B406-204090C52A04}"/>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3625563" y="4279957"/>
            <a:ext cx="886942" cy="88650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4" name="Picture 3" descr="A close-up of a logo&#10;&#10;Description automatically generated">
            <a:extLst>
              <a:ext uri="{FF2B5EF4-FFF2-40B4-BE49-F238E27FC236}">
                <a16:creationId xmlns:a16="http://schemas.microsoft.com/office/drawing/2014/main" id="{58914B83-69DA-26FA-1F0C-7BB7A36CB95C}"/>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7555710" y="4196169"/>
            <a:ext cx="1418947" cy="1418247"/>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2412164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6E659-9A78-0A89-8731-8F70456751A7}"/>
              </a:ext>
            </a:extLst>
          </p:cNvPr>
          <p:cNvSpPr>
            <a:spLocks noGrp="1"/>
          </p:cNvSpPr>
          <p:nvPr>
            <p:ph type="ctrTitle"/>
          </p:nvPr>
        </p:nvSpPr>
        <p:spPr/>
        <p:txBody>
          <a:bodyPr/>
          <a:lstStyle/>
          <a:p>
            <a:r>
              <a:rPr lang="en-US"/>
              <a:t>Global People Town Hall</a:t>
            </a:r>
          </a:p>
        </p:txBody>
      </p:sp>
      <p:sp>
        <p:nvSpPr>
          <p:cNvPr id="14" name="Text Placeholder 13">
            <a:extLst>
              <a:ext uri="{FF2B5EF4-FFF2-40B4-BE49-F238E27FC236}">
                <a16:creationId xmlns:a16="http://schemas.microsoft.com/office/drawing/2014/main" id="{EAF1098F-48FF-8FCF-7467-490E21BAC278}"/>
              </a:ext>
            </a:extLst>
          </p:cNvPr>
          <p:cNvSpPr>
            <a:spLocks noGrp="1"/>
          </p:cNvSpPr>
          <p:nvPr>
            <p:ph type="body" idx="1"/>
          </p:nvPr>
        </p:nvSpPr>
        <p:spPr/>
        <p:txBody>
          <a:bodyPr/>
          <a:lstStyle/>
          <a:p>
            <a:r>
              <a:rPr lang="en-US"/>
              <a:t>August — 2023</a:t>
            </a:r>
          </a:p>
          <a:p>
            <a:endParaRPr lang="en-US"/>
          </a:p>
        </p:txBody>
      </p:sp>
      <p:pic>
        <p:nvPicPr>
          <p:cNvPr id="8" name="Picture Placeholder 7">
            <a:extLst>
              <a:ext uri="{FF2B5EF4-FFF2-40B4-BE49-F238E27FC236}">
                <a16:creationId xmlns:a16="http://schemas.microsoft.com/office/drawing/2014/main" id="{0B45A407-58B1-BCFD-E296-BC942734E463}"/>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2908" r="20103"/>
          <a:stretch/>
        </p:blipFill>
        <p:spPr>
          <a:xfrm>
            <a:off x="5379897" y="0"/>
            <a:ext cx="6812103" cy="5712287"/>
          </a:xfrm>
          <a:solidFill>
            <a:schemeClr val="tx1">
              <a:alpha val="60000"/>
            </a:schemeClr>
          </a:solidFill>
          <a:ln w="6350">
            <a:noFill/>
          </a:ln>
          <a:effectLst>
            <a:outerShdw blurRad="508000" dist="155985" dir="5520000" algn="ctr" rotWithShape="0">
              <a:schemeClr val="bg2">
                <a:alpha val="15000"/>
              </a:schemeClr>
            </a:outerShdw>
          </a:effectLst>
        </p:spPr>
      </p:pic>
      <p:pic>
        <p:nvPicPr>
          <p:cNvPr id="2" name="Picture 1" descr="A close-up of a logo&#10;&#10;Description automatically generated">
            <a:extLst>
              <a:ext uri="{FF2B5EF4-FFF2-40B4-BE49-F238E27FC236}">
                <a16:creationId xmlns:a16="http://schemas.microsoft.com/office/drawing/2014/main" id="{C3A5C6FB-E66C-EAE2-25E2-02C173758E2B}"/>
              </a:ext>
            </a:extLst>
          </p:cNvPr>
          <p:cNvPicPr>
            <a:picLocks noChangeAspect="1"/>
          </p:cNvPicPr>
          <p:nvPr/>
        </p:nvPicPr>
        <p:blipFill rotWithShape="1">
          <a:blip r:embed="rId4">
            <a:extLst>
              <a:ext uri="{28A0092B-C50C-407E-A947-70E740481C1C}">
                <a14:useLocalDpi xmlns:a14="http://schemas.microsoft.com/office/drawing/2010/main" val="0"/>
              </a:ext>
            </a:extLst>
          </a:blip>
          <a:srcRect l="10537" t="19016" r="54726" b="19260"/>
          <a:stretch/>
        </p:blipFill>
        <p:spPr>
          <a:xfrm>
            <a:off x="9467455" y="5561813"/>
            <a:ext cx="886942" cy="88650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3" name="Picture 2" descr="A close-up of a logo&#10;&#10;Description automatically generated">
            <a:extLst>
              <a:ext uri="{FF2B5EF4-FFF2-40B4-BE49-F238E27FC236}">
                <a16:creationId xmlns:a16="http://schemas.microsoft.com/office/drawing/2014/main" id="{366285F8-4ACE-A5BB-6645-DA0AE4651FA0}"/>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723118" y="5561813"/>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215838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DD825-23CB-570B-68E4-42A4C01F1E6D}"/>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4EF33C77-B4A9-0A8A-115F-C036355E37D8}"/>
              </a:ext>
            </a:extLst>
          </p:cNvPr>
          <p:cNvSpPr/>
          <p:nvPr/>
        </p:nvSpPr>
        <p:spPr>
          <a:xfrm>
            <a:off x="213550" y="2731335"/>
            <a:ext cx="3563523" cy="3533729"/>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8" name="Rounded Rectangle 77">
            <a:extLst>
              <a:ext uri="{FF2B5EF4-FFF2-40B4-BE49-F238E27FC236}">
                <a16:creationId xmlns:a16="http://schemas.microsoft.com/office/drawing/2014/main" id="{07503373-91E0-74DF-D2C2-CD3C1379530E}"/>
              </a:ext>
            </a:extLst>
          </p:cNvPr>
          <p:cNvSpPr/>
          <p:nvPr/>
        </p:nvSpPr>
        <p:spPr>
          <a:xfrm>
            <a:off x="8016255" y="2743512"/>
            <a:ext cx="3617626" cy="94127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7" name="Rounded Rectangle 76">
            <a:extLst>
              <a:ext uri="{FF2B5EF4-FFF2-40B4-BE49-F238E27FC236}">
                <a16:creationId xmlns:a16="http://schemas.microsoft.com/office/drawing/2014/main" id="{3C2E2E1D-EEDC-4AC1-1C0F-D9F3EFD5C489}"/>
              </a:ext>
            </a:extLst>
          </p:cNvPr>
          <p:cNvSpPr/>
          <p:nvPr/>
        </p:nvSpPr>
        <p:spPr>
          <a:xfrm>
            <a:off x="4072412" y="2757249"/>
            <a:ext cx="3690015" cy="94127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61" name="Rounded Rectangle 60">
            <a:extLst>
              <a:ext uri="{FF2B5EF4-FFF2-40B4-BE49-F238E27FC236}">
                <a16:creationId xmlns:a16="http://schemas.microsoft.com/office/drawing/2014/main" id="{D1574599-2890-C307-7E06-5C5303939D2A}"/>
              </a:ext>
            </a:extLst>
          </p:cNvPr>
          <p:cNvSpPr/>
          <p:nvPr/>
        </p:nvSpPr>
        <p:spPr>
          <a:xfrm>
            <a:off x="9250903" y="4429771"/>
            <a:ext cx="2340206" cy="1786539"/>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60" name="Rounded Rectangle 59">
            <a:extLst>
              <a:ext uri="{FF2B5EF4-FFF2-40B4-BE49-F238E27FC236}">
                <a16:creationId xmlns:a16="http://schemas.microsoft.com/office/drawing/2014/main" id="{BFC42868-746D-988B-FCF2-91F25060BDA2}"/>
              </a:ext>
            </a:extLst>
          </p:cNvPr>
          <p:cNvSpPr/>
          <p:nvPr/>
        </p:nvSpPr>
        <p:spPr>
          <a:xfrm>
            <a:off x="6751511" y="4429772"/>
            <a:ext cx="2340206" cy="1786539"/>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2" name="Rounded Rectangle 51">
            <a:extLst>
              <a:ext uri="{FF2B5EF4-FFF2-40B4-BE49-F238E27FC236}">
                <a16:creationId xmlns:a16="http://schemas.microsoft.com/office/drawing/2014/main" id="{D73B3F57-38B8-77E3-311D-B6874C4CAE85}"/>
              </a:ext>
            </a:extLst>
          </p:cNvPr>
          <p:cNvSpPr/>
          <p:nvPr/>
        </p:nvSpPr>
        <p:spPr>
          <a:xfrm>
            <a:off x="4072412" y="4429772"/>
            <a:ext cx="2340206" cy="1786539"/>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06D02285-F599-3991-5084-03FB1F08FF86}"/>
              </a:ext>
            </a:extLst>
          </p:cNvPr>
          <p:cNvSpPr>
            <a:spLocks noGrp="1"/>
          </p:cNvSpPr>
          <p:nvPr>
            <p:ph type="title"/>
          </p:nvPr>
        </p:nvSpPr>
        <p:spPr>
          <a:xfrm>
            <a:off x="169028" y="202588"/>
            <a:ext cx="11013056" cy="552660"/>
          </a:xfrm>
        </p:spPr>
        <p:txBody>
          <a:bodyPr/>
          <a:lstStyle/>
          <a:p>
            <a:r>
              <a:rPr lang="en-US" dirty="0">
                <a:solidFill>
                  <a:srgbClr val="FFC021"/>
                </a:solidFill>
                <a:latin typeface="Oswald" pitchFamily="2" charset="77"/>
              </a:rPr>
              <a:t>Ask My Page </a:t>
            </a:r>
            <a:r>
              <a:rPr lang="en-US" sz="3200" dirty="0">
                <a:solidFill>
                  <a:srgbClr val="FFFFFF"/>
                </a:solidFill>
                <a:latin typeface="Nunito Semi Bold" pitchFamily="34" charset="0"/>
                <a:ea typeface="Nunito Semi Bold" pitchFamily="34" charset="-122"/>
                <a:cs typeface="Nunito Semi Bold" pitchFamily="34" charset="-120"/>
              </a:rPr>
              <a:t>- Overview</a:t>
            </a:r>
            <a:endParaRPr lang="en-US" dirty="0">
              <a:solidFill>
                <a:schemeClr val="bg2"/>
              </a:solidFill>
              <a:latin typeface="Oswald" pitchFamily="2" charset="77"/>
            </a:endParaRPr>
          </a:p>
        </p:txBody>
      </p:sp>
      <p:sp>
        <p:nvSpPr>
          <p:cNvPr id="5" name="Footer Placeholder 4">
            <a:extLst>
              <a:ext uri="{FF2B5EF4-FFF2-40B4-BE49-F238E27FC236}">
                <a16:creationId xmlns:a16="http://schemas.microsoft.com/office/drawing/2014/main" id="{FB0717ED-EFCE-5EA0-6D48-4E40C592A30B}"/>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E6914CA3-04A1-AB04-F1C2-8797A8A80D6E}"/>
              </a:ext>
            </a:extLst>
          </p:cNvPr>
          <p:cNvSpPr>
            <a:spLocks noGrp="1"/>
          </p:cNvSpPr>
          <p:nvPr>
            <p:ph type="sldNum" sz="quarter" idx="4"/>
          </p:nvPr>
        </p:nvSpPr>
        <p:spPr/>
        <p:txBody>
          <a:bodyPr/>
          <a:lstStyle/>
          <a:p>
            <a:fld id="{CC016F9F-E390-8549-93F9-91A8D6CA4677}" type="slidenum">
              <a:rPr lang="en-US" smtClean="0"/>
              <a:pPr/>
              <a:t>5</a:t>
            </a:fld>
            <a:endParaRPr lang="en-US"/>
          </a:p>
        </p:txBody>
      </p:sp>
      <p:pic>
        <p:nvPicPr>
          <p:cNvPr id="26" name="Image 1" descr="preencoded.png">
            <a:extLst>
              <a:ext uri="{FF2B5EF4-FFF2-40B4-BE49-F238E27FC236}">
                <a16:creationId xmlns:a16="http://schemas.microsoft.com/office/drawing/2014/main" id="{66F6A76D-3024-C157-4560-7C2206B1311B}"/>
              </a:ext>
            </a:extLst>
          </p:cNvPr>
          <p:cNvPicPr>
            <a:picLocks noChangeAspect="1"/>
          </p:cNvPicPr>
          <p:nvPr/>
        </p:nvPicPr>
        <p:blipFill>
          <a:blip r:embed="rId4"/>
          <a:stretch>
            <a:fillRect/>
          </a:stretch>
        </p:blipFill>
        <p:spPr>
          <a:xfrm>
            <a:off x="392227" y="3102380"/>
            <a:ext cx="417328" cy="417328"/>
          </a:xfrm>
          <a:prstGeom prst="rect">
            <a:avLst/>
          </a:prstGeom>
        </p:spPr>
      </p:pic>
      <p:sp>
        <p:nvSpPr>
          <p:cNvPr id="28" name="Text 1">
            <a:extLst>
              <a:ext uri="{FF2B5EF4-FFF2-40B4-BE49-F238E27FC236}">
                <a16:creationId xmlns:a16="http://schemas.microsoft.com/office/drawing/2014/main" id="{85AF95E7-97B4-E1B1-2602-E9DBCF66A98B}"/>
              </a:ext>
            </a:extLst>
          </p:cNvPr>
          <p:cNvSpPr/>
          <p:nvPr/>
        </p:nvSpPr>
        <p:spPr>
          <a:xfrm>
            <a:off x="984516" y="2097385"/>
            <a:ext cx="2352318" cy="249757"/>
          </a:xfrm>
          <a:prstGeom prst="rect">
            <a:avLst/>
          </a:prstGeom>
          <a:noFill/>
          <a:ln/>
        </p:spPr>
        <p:txBody>
          <a:bodyPr wrap="none" lIns="0" tIns="0" rIns="0" bIns="0" rtlCol="0" anchor="t"/>
          <a:lstStyle/>
          <a:p>
            <a:pPr marL="0" indent="0" algn="l">
              <a:lnSpc>
                <a:spcPts val="2400"/>
              </a:lnSpc>
              <a:buNone/>
            </a:pPr>
            <a:r>
              <a:rPr lang="en-US" sz="1400">
                <a:solidFill>
                  <a:schemeClr val="bg1"/>
                </a:solidFill>
                <a:latin typeface="Nunito Semi Bold" pitchFamily="34" charset="0"/>
                <a:ea typeface="Nunito Semi Bold" pitchFamily="34" charset="-122"/>
                <a:cs typeface="Nunito Semi Bold" pitchFamily="34" charset="-120"/>
              </a:rPr>
              <a:t>Key</a:t>
            </a:r>
            <a:r>
              <a:rPr lang="en-US" sz="1900">
                <a:solidFill>
                  <a:srgbClr val="00FA00"/>
                </a:solidFill>
                <a:latin typeface="Nunito Semi Bold" pitchFamily="34" charset="0"/>
                <a:ea typeface="Nunito Semi Bold" pitchFamily="34" charset="-122"/>
                <a:cs typeface="Nunito Semi Bold" pitchFamily="34" charset="-120"/>
              </a:rPr>
              <a:t> </a:t>
            </a:r>
            <a:r>
              <a:rPr lang="en-US" sz="1400">
                <a:solidFill>
                  <a:schemeClr val="bg1"/>
                </a:solidFill>
                <a:latin typeface="Nunito Semi Bold" pitchFamily="34" charset="0"/>
                <a:ea typeface="Nunito Semi Bold" pitchFamily="34" charset="-122"/>
                <a:cs typeface="Nunito Semi Bold" pitchFamily="34" charset="-120"/>
              </a:rPr>
              <a:t>Features</a:t>
            </a:r>
            <a:endParaRPr lang="en-US" sz="1400">
              <a:solidFill>
                <a:schemeClr val="bg1"/>
              </a:solidFill>
            </a:endParaRPr>
          </a:p>
        </p:txBody>
      </p:sp>
      <p:sp>
        <p:nvSpPr>
          <p:cNvPr id="30" name="Text 2">
            <a:extLst>
              <a:ext uri="{FF2B5EF4-FFF2-40B4-BE49-F238E27FC236}">
                <a16:creationId xmlns:a16="http://schemas.microsoft.com/office/drawing/2014/main" id="{B40FBFE4-1A75-5E7F-318C-9604DD7A55A0}"/>
              </a:ext>
            </a:extLst>
          </p:cNvPr>
          <p:cNvSpPr/>
          <p:nvPr/>
        </p:nvSpPr>
        <p:spPr>
          <a:xfrm>
            <a:off x="938656" y="3247949"/>
            <a:ext cx="2680526" cy="196745"/>
          </a:xfrm>
          <a:prstGeom prst="rect">
            <a:avLst/>
          </a:prstGeom>
          <a:noFill/>
          <a:ln/>
        </p:spPr>
        <p:txBody>
          <a:bodyPr wrap="square" lIns="0" tIns="0" rIns="0" bIns="0" rtlCol="0" anchor="t"/>
          <a:lstStyle/>
          <a:p>
            <a:pPr marL="0" indent="0" algn="l">
              <a:buNone/>
            </a:pPr>
            <a:r>
              <a:rPr lang="en-US" sz="1200">
                <a:solidFill>
                  <a:srgbClr val="50CEF6"/>
                </a:solidFill>
                <a:latin typeface="PT Sans" pitchFamily="34" charset="0"/>
                <a:ea typeface="PT Sans" pitchFamily="34" charset="-122"/>
                <a:cs typeface="PT Sans" pitchFamily="34" charset="-120"/>
              </a:rPr>
              <a:t>Summarizes web page content</a:t>
            </a:r>
            <a:endParaRPr lang="en-US" sz="1200">
              <a:solidFill>
                <a:srgbClr val="50CEF6"/>
              </a:solidFill>
            </a:endParaRPr>
          </a:p>
        </p:txBody>
      </p:sp>
      <p:pic>
        <p:nvPicPr>
          <p:cNvPr id="32" name="Image 2" descr="preencoded.png">
            <a:extLst>
              <a:ext uri="{FF2B5EF4-FFF2-40B4-BE49-F238E27FC236}">
                <a16:creationId xmlns:a16="http://schemas.microsoft.com/office/drawing/2014/main" id="{44E5BE0A-D8BF-B99C-621E-235D8EEAF93D}"/>
              </a:ext>
            </a:extLst>
          </p:cNvPr>
          <p:cNvPicPr>
            <a:picLocks noChangeAspect="1"/>
          </p:cNvPicPr>
          <p:nvPr/>
        </p:nvPicPr>
        <p:blipFill>
          <a:blip r:embed="rId5"/>
          <a:stretch>
            <a:fillRect/>
          </a:stretch>
        </p:blipFill>
        <p:spPr>
          <a:xfrm>
            <a:off x="392227" y="3923486"/>
            <a:ext cx="417328" cy="417328"/>
          </a:xfrm>
          <a:prstGeom prst="rect">
            <a:avLst/>
          </a:prstGeom>
        </p:spPr>
      </p:pic>
      <p:sp>
        <p:nvSpPr>
          <p:cNvPr id="33" name="Text 3">
            <a:extLst>
              <a:ext uri="{FF2B5EF4-FFF2-40B4-BE49-F238E27FC236}">
                <a16:creationId xmlns:a16="http://schemas.microsoft.com/office/drawing/2014/main" id="{B22B6312-5915-0A8C-1FC3-1972723BDF6D}"/>
              </a:ext>
            </a:extLst>
          </p:cNvPr>
          <p:cNvSpPr/>
          <p:nvPr/>
        </p:nvSpPr>
        <p:spPr>
          <a:xfrm>
            <a:off x="984516" y="4003380"/>
            <a:ext cx="2680526" cy="308486"/>
          </a:xfrm>
          <a:prstGeom prst="rect">
            <a:avLst/>
          </a:prstGeom>
          <a:noFill/>
          <a:ln/>
        </p:spPr>
        <p:txBody>
          <a:bodyPr wrap="square" lIns="0" tIns="0" rIns="0" bIns="0" rtlCol="0" anchor="t"/>
          <a:lstStyle/>
          <a:p>
            <a:pPr marL="0" indent="0" algn="l">
              <a:buNone/>
            </a:pPr>
            <a:r>
              <a:rPr lang="en-US" sz="1200">
                <a:solidFill>
                  <a:srgbClr val="50CEF6"/>
                </a:solidFill>
                <a:latin typeface="PT Sans" pitchFamily="34" charset="0"/>
                <a:ea typeface="PT Sans" pitchFamily="34" charset="-122"/>
                <a:cs typeface="PT Sans" pitchFamily="34" charset="-120"/>
              </a:rPr>
              <a:t>Generates FAQs based on page content</a:t>
            </a:r>
            <a:endParaRPr lang="en-US" sz="1200">
              <a:solidFill>
                <a:srgbClr val="50CEF6"/>
              </a:solidFill>
            </a:endParaRPr>
          </a:p>
        </p:txBody>
      </p:sp>
      <p:pic>
        <p:nvPicPr>
          <p:cNvPr id="34" name="Image 3" descr="preencoded.png">
            <a:extLst>
              <a:ext uri="{FF2B5EF4-FFF2-40B4-BE49-F238E27FC236}">
                <a16:creationId xmlns:a16="http://schemas.microsoft.com/office/drawing/2014/main" id="{99318FF7-8461-A2D0-2652-62D03420A0C1}"/>
              </a:ext>
            </a:extLst>
          </p:cNvPr>
          <p:cNvPicPr>
            <a:picLocks noChangeAspect="1"/>
          </p:cNvPicPr>
          <p:nvPr/>
        </p:nvPicPr>
        <p:blipFill>
          <a:blip r:embed="rId6"/>
          <a:stretch>
            <a:fillRect/>
          </a:stretch>
        </p:blipFill>
        <p:spPr>
          <a:xfrm>
            <a:off x="392227" y="4744592"/>
            <a:ext cx="417328" cy="417328"/>
          </a:xfrm>
          <a:prstGeom prst="rect">
            <a:avLst/>
          </a:prstGeom>
        </p:spPr>
      </p:pic>
      <p:sp>
        <p:nvSpPr>
          <p:cNvPr id="35" name="Text 4">
            <a:extLst>
              <a:ext uri="{FF2B5EF4-FFF2-40B4-BE49-F238E27FC236}">
                <a16:creationId xmlns:a16="http://schemas.microsoft.com/office/drawing/2014/main" id="{02A8C74B-8EA0-5FC4-FBB8-667D16D2B1C3}"/>
              </a:ext>
            </a:extLst>
          </p:cNvPr>
          <p:cNvSpPr/>
          <p:nvPr/>
        </p:nvSpPr>
        <p:spPr>
          <a:xfrm>
            <a:off x="949539" y="4868816"/>
            <a:ext cx="2680526" cy="213675"/>
          </a:xfrm>
          <a:prstGeom prst="rect">
            <a:avLst/>
          </a:prstGeom>
          <a:noFill/>
          <a:ln/>
        </p:spPr>
        <p:txBody>
          <a:bodyPr wrap="square" lIns="0" tIns="0" rIns="0" bIns="0" rtlCol="0" anchor="t"/>
          <a:lstStyle/>
          <a:p>
            <a:pPr marL="0" indent="0" algn="l">
              <a:buNone/>
            </a:pPr>
            <a:r>
              <a:rPr lang="en-US" sz="1200">
                <a:solidFill>
                  <a:srgbClr val="50CEF6"/>
                </a:solidFill>
                <a:latin typeface="PT Sans" pitchFamily="34" charset="0"/>
                <a:ea typeface="PT Sans" pitchFamily="34" charset="-122"/>
                <a:cs typeface="PT Sans" pitchFamily="34" charset="-120"/>
              </a:rPr>
              <a:t>Answers user inquiries about the page</a:t>
            </a:r>
            <a:endParaRPr lang="en-US" sz="1200">
              <a:solidFill>
                <a:srgbClr val="50CEF6"/>
              </a:solidFill>
            </a:endParaRPr>
          </a:p>
        </p:txBody>
      </p:sp>
      <p:pic>
        <p:nvPicPr>
          <p:cNvPr id="36" name="Image 4" descr="preencoded.png">
            <a:extLst>
              <a:ext uri="{FF2B5EF4-FFF2-40B4-BE49-F238E27FC236}">
                <a16:creationId xmlns:a16="http://schemas.microsoft.com/office/drawing/2014/main" id="{C109FD1F-09F1-85E4-E706-998F0E3A1426}"/>
              </a:ext>
            </a:extLst>
          </p:cNvPr>
          <p:cNvPicPr>
            <a:picLocks noChangeAspect="1"/>
          </p:cNvPicPr>
          <p:nvPr/>
        </p:nvPicPr>
        <p:blipFill>
          <a:blip r:embed="rId7"/>
          <a:stretch>
            <a:fillRect/>
          </a:stretch>
        </p:blipFill>
        <p:spPr>
          <a:xfrm>
            <a:off x="359735" y="5493687"/>
            <a:ext cx="417328" cy="417328"/>
          </a:xfrm>
          <a:prstGeom prst="rect">
            <a:avLst/>
          </a:prstGeom>
        </p:spPr>
      </p:pic>
      <p:sp>
        <p:nvSpPr>
          <p:cNvPr id="37" name="Text 5">
            <a:extLst>
              <a:ext uri="{FF2B5EF4-FFF2-40B4-BE49-F238E27FC236}">
                <a16:creationId xmlns:a16="http://schemas.microsoft.com/office/drawing/2014/main" id="{2FC1E779-DC25-EB2F-C8EC-F6539D3C855C}"/>
              </a:ext>
            </a:extLst>
          </p:cNvPr>
          <p:cNvSpPr/>
          <p:nvPr/>
        </p:nvSpPr>
        <p:spPr>
          <a:xfrm>
            <a:off x="925366" y="5562760"/>
            <a:ext cx="2680526" cy="213675"/>
          </a:xfrm>
          <a:prstGeom prst="rect">
            <a:avLst/>
          </a:prstGeom>
          <a:noFill/>
          <a:ln/>
        </p:spPr>
        <p:txBody>
          <a:bodyPr wrap="square" lIns="0" tIns="0" rIns="0" bIns="0" rtlCol="0" anchor="t"/>
          <a:lstStyle/>
          <a:p>
            <a:pPr marL="0" indent="0" algn="l">
              <a:buNone/>
            </a:pPr>
            <a:r>
              <a:rPr lang="en-US" sz="1200">
                <a:solidFill>
                  <a:srgbClr val="50CEF6"/>
                </a:solidFill>
                <a:latin typeface="PT Sans" pitchFamily="34" charset="0"/>
                <a:ea typeface="PT Sans" pitchFamily="34" charset="-122"/>
                <a:cs typeface="PT Sans" pitchFamily="34" charset="-120"/>
              </a:rPr>
              <a:t>Ask relevant questions &amp; proposes engaging prompts and actions</a:t>
            </a:r>
            <a:endParaRPr lang="en-US" sz="1200">
              <a:solidFill>
                <a:srgbClr val="50CEF6"/>
              </a:solidFill>
            </a:endParaRPr>
          </a:p>
        </p:txBody>
      </p:sp>
      <p:sp>
        <p:nvSpPr>
          <p:cNvPr id="40" name="Shape 1">
            <a:extLst>
              <a:ext uri="{FF2B5EF4-FFF2-40B4-BE49-F238E27FC236}">
                <a16:creationId xmlns:a16="http://schemas.microsoft.com/office/drawing/2014/main" id="{10241C12-D6DC-373B-6FF7-FA1185AD7DD9}"/>
              </a:ext>
            </a:extLst>
          </p:cNvPr>
          <p:cNvSpPr/>
          <p:nvPr/>
        </p:nvSpPr>
        <p:spPr>
          <a:xfrm>
            <a:off x="4438212" y="4610222"/>
            <a:ext cx="510659" cy="510659"/>
          </a:xfrm>
          <a:prstGeom prst="roundRect">
            <a:avLst>
              <a:gd name="adj" fmla="val 66673"/>
            </a:avLst>
          </a:prstGeom>
          <a:solidFill>
            <a:srgbClr val="00002E"/>
          </a:solidFill>
          <a:ln w="22860">
            <a:solidFill>
              <a:srgbClr val="F2B42D"/>
            </a:solidFill>
            <a:prstDash val="solid"/>
          </a:ln>
        </p:spPr>
        <p:txBody>
          <a:bodyPr/>
          <a:lstStyle/>
          <a:p>
            <a:endParaRPr lang="en-US" sz="1200"/>
          </a:p>
        </p:txBody>
      </p:sp>
      <p:sp>
        <p:nvSpPr>
          <p:cNvPr id="41" name="Text 2">
            <a:extLst>
              <a:ext uri="{FF2B5EF4-FFF2-40B4-BE49-F238E27FC236}">
                <a16:creationId xmlns:a16="http://schemas.microsoft.com/office/drawing/2014/main" id="{8CA19D03-8A78-B62B-68F0-9CF1596C82E1}"/>
              </a:ext>
            </a:extLst>
          </p:cNvPr>
          <p:cNvSpPr/>
          <p:nvPr/>
        </p:nvSpPr>
        <p:spPr>
          <a:xfrm>
            <a:off x="4615277" y="4695639"/>
            <a:ext cx="192286" cy="320397"/>
          </a:xfrm>
          <a:prstGeom prst="rect">
            <a:avLst/>
          </a:prstGeom>
          <a:noFill/>
          <a:ln/>
        </p:spPr>
        <p:txBody>
          <a:bodyPr wrap="none" lIns="0" tIns="0" rIns="0" bIns="0" rtlCol="0" anchor="t"/>
          <a:lstStyle/>
          <a:p>
            <a:pPr marL="0" indent="0" algn="ctr">
              <a:lnSpc>
                <a:spcPts val="2500"/>
              </a:lnSpc>
              <a:buNone/>
            </a:pPr>
            <a:r>
              <a:rPr lang="en-US" sz="1200">
                <a:solidFill>
                  <a:srgbClr val="FFFFFF"/>
                </a:solidFill>
                <a:latin typeface="Nunito Semi Bold" pitchFamily="34" charset="0"/>
                <a:ea typeface="Nunito Semi Bold" pitchFamily="34" charset="-122"/>
                <a:cs typeface="Nunito Semi Bold" pitchFamily="34" charset="-120"/>
              </a:rPr>
              <a:t>1</a:t>
            </a:r>
            <a:endParaRPr lang="en-US" sz="1200"/>
          </a:p>
        </p:txBody>
      </p:sp>
      <p:sp>
        <p:nvSpPr>
          <p:cNvPr id="42" name="Text 3">
            <a:extLst>
              <a:ext uri="{FF2B5EF4-FFF2-40B4-BE49-F238E27FC236}">
                <a16:creationId xmlns:a16="http://schemas.microsoft.com/office/drawing/2014/main" id="{69F96FA7-6A6C-4358-99C5-F61D428020CF}"/>
              </a:ext>
            </a:extLst>
          </p:cNvPr>
          <p:cNvSpPr/>
          <p:nvPr/>
        </p:nvSpPr>
        <p:spPr>
          <a:xfrm>
            <a:off x="5090789" y="4649601"/>
            <a:ext cx="2670334" cy="333732"/>
          </a:xfrm>
          <a:prstGeom prst="rect">
            <a:avLst/>
          </a:prstGeom>
          <a:noFill/>
          <a:ln/>
        </p:spPr>
        <p:txBody>
          <a:bodyPr wrap="none" lIns="0" tIns="0" rIns="0" bIns="0" rtlCol="0" anchor="t"/>
          <a:lstStyle/>
          <a:p>
            <a:pPr marL="0" indent="0">
              <a:lnSpc>
                <a:spcPts val="2600"/>
              </a:lnSpc>
              <a:buNone/>
            </a:pPr>
            <a:r>
              <a:rPr lang="en-US" sz="1200">
                <a:solidFill>
                  <a:srgbClr val="00FA00"/>
                </a:solidFill>
                <a:latin typeface="Nunito Semi Bold" pitchFamily="34" charset="0"/>
                <a:ea typeface="Nunito Semi Bold" pitchFamily="34" charset="-122"/>
                <a:cs typeface="Nunito Semi Bold" pitchFamily="34" charset="-120"/>
              </a:rPr>
              <a:t>Multimodality</a:t>
            </a:r>
            <a:endParaRPr lang="en-US" sz="1200">
              <a:solidFill>
                <a:srgbClr val="00FA00"/>
              </a:solidFill>
            </a:endParaRPr>
          </a:p>
        </p:txBody>
      </p:sp>
      <p:sp>
        <p:nvSpPr>
          <p:cNvPr id="43" name="Text 4">
            <a:extLst>
              <a:ext uri="{FF2B5EF4-FFF2-40B4-BE49-F238E27FC236}">
                <a16:creationId xmlns:a16="http://schemas.microsoft.com/office/drawing/2014/main" id="{19C5A8D2-6C64-FE36-8E08-54CD1D6C4EE9}"/>
              </a:ext>
            </a:extLst>
          </p:cNvPr>
          <p:cNvSpPr/>
          <p:nvPr/>
        </p:nvSpPr>
        <p:spPr>
          <a:xfrm>
            <a:off x="4438212" y="5240473"/>
            <a:ext cx="1630804" cy="815934"/>
          </a:xfrm>
          <a:prstGeom prst="rect">
            <a:avLst/>
          </a:prstGeom>
          <a:noFill/>
          <a:ln/>
        </p:spPr>
        <p:txBody>
          <a:bodyPr wrap="square" lIns="0" tIns="0" rIns="0" bIns="0" rtlCol="0" anchor="t"/>
          <a:lstStyle/>
          <a:p>
            <a:pPr marL="0" indent="0">
              <a:buNone/>
            </a:pPr>
            <a:r>
              <a:rPr lang="en-US" sz="1000">
                <a:solidFill>
                  <a:srgbClr val="FFFFFF"/>
                </a:solidFill>
                <a:latin typeface="PT Sans" pitchFamily="34" charset="0"/>
                <a:ea typeface="PT Sans" pitchFamily="34" charset="-122"/>
                <a:cs typeface="PT Sans" pitchFamily="34" charset="-120"/>
              </a:rPr>
              <a:t>MyAssistant will soon support image processing, expanding its capabilities to analyze visual content and provide richer insights.</a:t>
            </a:r>
            <a:endParaRPr lang="en-US" sz="1000"/>
          </a:p>
        </p:txBody>
      </p:sp>
      <p:sp>
        <p:nvSpPr>
          <p:cNvPr id="44" name="Shape 5">
            <a:extLst>
              <a:ext uri="{FF2B5EF4-FFF2-40B4-BE49-F238E27FC236}">
                <a16:creationId xmlns:a16="http://schemas.microsoft.com/office/drawing/2014/main" id="{7DA8C0FE-6DBA-72FB-5506-20C35B8E3FF3}"/>
              </a:ext>
            </a:extLst>
          </p:cNvPr>
          <p:cNvSpPr/>
          <p:nvPr/>
        </p:nvSpPr>
        <p:spPr>
          <a:xfrm>
            <a:off x="6932437" y="4550165"/>
            <a:ext cx="510659" cy="510659"/>
          </a:xfrm>
          <a:prstGeom prst="roundRect">
            <a:avLst>
              <a:gd name="adj" fmla="val 66673"/>
            </a:avLst>
          </a:prstGeom>
          <a:solidFill>
            <a:srgbClr val="00002E"/>
          </a:solidFill>
          <a:ln w="22860">
            <a:solidFill>
              <a:srgbClr val="D7425E"/>
            </a:solidFill>
            <a:prstDash val="solid"/>
          </a:ln>
        </p:spPr>
        <p:txBody>
          <a:bodyPr/>
          <a:lstStyle/>
          <a:p>
            <a:endParaRPr lang="en-US" sz="1200"/>
          </a:p>
        </p:txBody>
      </p:sp>
      <p:sp>
        <p:nvSpPr>
          <p:cNvPr id="45" name="Text 6">
            <a:extLst>
              <a:ext uri="{FF2B5EF4-FFF2-40B4-BE49-F238E27FC236}">
                <a16:creationId xmlns:a16="http://schemas.microsoft.com/office/drawing/2014/main" id="{CE62EA46-42B2-33C6-1528-46B4A8A955F9}"/>
              </a:ext>
            </a:extLst>
          </p:cNvPr>
          <p:cNvSpPr/>
          <p:nvPr/>
        </p:nvSpPr>
        <p:spPr>
          <a:xfrm>
            <a:off x="7091623" y="4611184"/>
            <a:ext cx="192286" cy="320397"/>
          </a:xfrm>
          <a:prstGeom prst="rect">
            <a:avLst/>
          </a:prstGeom>
          <a:noFill/>
          <a:ln/>
        </p:spPr>
        <p:txBody>
          <a:bodyPr wrap="none" lIns="0" tIns="0" rIns="0" bIns="0" rtlCol="0" anchor="t"/>
          <a:lstStyle/>
          <a:p>
            <a:pPr marL="0" indent="0" algn="ctr">
              <a:lnSpc>
                <a:spcPts val="2500"/>
              </a:lnSpc>
              <a:buNone/>
            </a:pPr>
            <a:r>
              <a:rPr lang="en-US" sz="1200">
                <a:solidFill>
                  <a:srgbClr val="FFFFFF"/>
                </a:solidFill>
                <a:latin typeface="Nunito Semi Bold" pitchFamily="34" charset="0"/>
                <a:ea typeface="Nunito Semi Bold" pitchFamily="34" charset="-122"/>
                <a:cs typeface="Nunito Semi Bold" pitchFamily="34" charset="-120"/>
              </a:rPr>
              <a:t>2</a:t>
            </a:r>
            <a:endParaRPr lang="en-US" sz="1200"/>
          </a:p>
        </p:txBody>
      </p:sp>
      <p:sp>
        <p:nvSpPr>
          <p:cNvPr id="46" name="Text 7">
            <a:extLst>
              <a:ext uri="{FF2B5EF4-FFF2-40B4-BE49-F238E27FC236}">
                <a16:creationId xmlns:a16="http://schemas.microsoft.com/office/drawing/2014/main" id="{4037931D-7319-E416-83BA-248DC52EFED0}"/>
              </a:ext>
            </a:extLst>
          </p:cNvPr>
          <p:cNvSpPr/>
          <p:nvPr/>
        </p:nvSpPr>
        <p:spPr>
          <a:xfrm>
            <a:off x="7535407" y="4612879"/>
            <a:ext cx="2670334" cy="333732"/>
          </a:xfrm>
          <a:prstGeom prst="rect">
            <a:avLst/>
          </a:prstGeom>
          <a:noFill/>
          <a:ln/>
        </p:spPr>
        <p:txBody>
          <a:bodyPr wrap="none" lIns="0" tIns="0" rIns="0" bIns="0" rtlCol="0" anchor="t"/>
          <a:lstStyle/>
          <a:p>
            <a:pPr marL="0" indent="0">
              <a:lnSpc>
                <a:spcPts val="2600"/>
              </a:lnSpc>
              <a:buNone/>
            </a:pPr>
            <a:r>
              <a:rPr lang="en-US" sz="1200">
                <a:solidFill>
                  <a:srgbClr val="00FA00"/>
                </a:solidFill>
                <a:latin typeface="Nunito Semi Bold" pitchFamily="34" charset="0"/>
                <a:ea typeface="Nunito Semi Bold" pitchFamily="34" charset="-122"/>
                <a:cs typeface="Nunito Semi Bold" pitchFamily="34" charset="-120"/>
              </a:rPr>
              <a:t>Internet Search</a:t>
            </a:r>
            <a:endParaRPr lang="en-US" sz="1200">
              <a:solidFill>
                <a:srgbClr val="00FA00"/>
              </a:solidFill>
            </a:endParaRPr>
          </a:p>
        </p:txBody>
      </p:sp>
      <p:sp>
        <p:nvSpPr>
          <p:cNvPr id="47" name="Text 8">
            <a:extLst>
              <a:ext uri="{FF2B5EF4-FFF2-40B4-BE49-F238E27FC236}">
                <a16:creationId xmlns:a16="http://schemas.microsoft.com/office/drawing/2014/main" id="{D3A26F0D-9C65-DFB4-8C44-6D69CDAF8CC5}"/>
              </a:ext>
            </a:extLst>
          </p:cNvPr>
          <p:cNvSpPr/>
          <p:nvPr/>
        </p:nvSpPr>
        <p:spPr>
          <a:xfrm>
            <a:off x="6951555" y="5168430"/>
            <a:ext cx="2074804" cy="815935"/>
          </a:xfrm>
          <a:prstGeom prst="rect">
            <a:avLst/>
          </a:prstGeom>
          <a:noFill/>
          <a:ln/>
        </p:spPr>
        <p:txBody>
          <a:bodyPr wrap="square" lIns="0" tIns="0" rIns="0" bIns="0" rtlCol="0" anchor="t"/>
          <a:lstStyle/>
          <a:p>
            <a:pPr marL="0" indent="0">
              <a:buNone/>
            </a:pPr>
            <a:r>
              <a:rPr lang="en-US" sz="1000">
                <a:solidFill>
                  <a:srgbClr val="FFFFFF"/>
                </a:solidFill>
                <a:latin typeface="PT Sans" pitchFamily="34" charset="0"/>
                <a:ea typeface="PT Sans" pitchFamily="34" charset="-122"/>
                <a:cs typeface="PT Sans" pitchFamily="34" charset="-120"/>
              </a:rPr>
              <a:t>MyAssistant will go beyond the current page, expanding its boundaries to include web searches, providing comprehensive information and contextual understanding.</a:t>
            </a:r>
            <a:endParaRPr lang="en-US" sz="1000"/>
          </a:p>
        </p:txBody>
      </p:sp>
      <p:sp>
        <p:nvSpPr>
          <p:cNvPr id="48" name="Shape 9">
            <a:extLst>
              <a:ext uri="{FF2B5EF4-FFF2-40B4-BE49-F238E27FC236}">
                <a16:creationId xmlns:a16="http://schemas.microsoft.com/office/drawing/2014/main" id="{BD08212F-EDBC-9C20-BD77-B7FD53956DDF}"/>
              </a:ext>
            </a:extLst>
          </p:cNvPr>
          <p:cNvSpPr/>
          <p:nvPr/>
        </p:nvSpPr>
        <p:spPr>
          <a:xfrm>
            <a:off x="9314409" y="4546861"/>
            <a:ext cx="510659" cy="510659"/>
          </a:xfrm>
          <a:prstGeom prst="roundRect">
            <a:avLst>
              <a:gd name="adj" fmla="val 66673"/>
            </a:avLst>
          </a:prstGeom>
          <a:solidFill>
            <a:srgbClr val="00002E"/>
          </a:solidFill>
          <a:ln w="22860">
            <a:solidFill>
              <a:srgbClr val="DD785E"/>
            </a:solidFill>
            <a:prstDash val="solid"/>
          </a:ln>
        </p:spPr>
        <p:txBody>
          <a:bodyPr/>
          <a:lstStyle/>
          <a:p>
            <a:endParaRPr lang="en-US" sz="1200"/>
          </a:p>
        </p:txBody>
      </p:sp>
      <p:sp>
        <p:nvSpPr>
          <p:cNvPr id="49" name="Text 10">
            <a:extLst>
              <a:ext uri="{FF2B5EF4-FFF2-40B4-BE49-F238E27FC236}">
                <a16:creationId xmlns:a16="http://schemas.microsoft.com/office/drawing/2014/main" id="{2F3E1E40-2B94-BEC1-98BE-85B68DB9328E}"/>
              </a:ext>
            </a:extLst>
          </p:cNvPr>
          <p:cNvSpPr/>
          <p:nvPr/>
        </p:nvSpPr>
        <p:spPr>
          <a:xfrm>
            <a:off x="9473595" y="4648167"/>
            <a:ext cx="192286" cy="320397"/>
          </a:xfrm>
          <a:prstGeom prst="rect">
            <a:avLst/>
          </a:prstGeom>
          <a:noFill/>
          <a:ln/>
        </p:spPr>
        <p:txBody>
          <a:bodyPr wrap="none" lIns="0" tIns="0" rIns="0" bIns="0" rtlCol="0" anchor="t"/>
          <a:lstStyle/>
          <a:p>
            <a:pPr marL="0" indent="0" algn="ctr">
              <a:lnSpc>
                <a:spcPts val="2500"/>
              </a:lnSpc>
              <a:buNone/>
            </a:pPr>
            <a:r>
              <a:rPr lang="en-US" sz="1200">
                <a:solidFill>
                  <a:srgbClr val="FFFFFF"/>
                </a:solidFill>
                <a:latin typeface="Nunito Semi Bold" pitchFamily="34" charset="0"/>
                <a:ea typeface="Nunito Semi Bold" pitchFamily="34" charset="-122"/>
                <a:cs typeface="Nunito Semi Bold" pitchFamily="34" charset="-120"/>
              </a:rPr>
              <a:t>3</a:t>
            </a:r>
            <a:endParaRPr lang="en-US" sz="1200"/>
          </a:p>
        </p:txBody>
      </p:sp>
      <p:sp>
        <p:nvSpPr>
          <p:cNvPr id="50" name="Text 11">
            <a:extLst>
              <a:ext uri="{FF2B5EF4-FFF2-40B4-BE49-F238E27FC236}">
                <a16:creationId xmlns:a16="http://schemas.microsoft.com/office/drawing/2014/main" id="{C4A59A77-B499-9DE3-5AEE-D63BC5B9396D}"/>
              </a:ext>
            </a:extLst>
          </p:cNvPr>
          <p:cNvSpPr/>
          <p:nvPr/>
        </p:nvSpPr>
        <p:spPr>
          <a:xfrm>
            <a:off x="9956710" y="4577929"/>
            <a:ext cx="2670334" cy="333732"/>
          </a:xfrm>
          <a:prstGeom prst="rect">
            <a:avLst/>
          </a:prstGeom>
          <a:noFill/>
          <a:ln/>
        </p:spPr>
        <p:txBody>
          <a:bodyPr wrap="none" lIns="0" tIns="0" rIns="0" bIns="0" rtlCol="0" anchor="t"/>
          <a:lstStyle/>
          <a:p>
            <a:pPr marL="0" indent="0">
              <a:lnSpc>
                <a:spcPts val="2600"/>
              </a:lnSpc>
              <a:buNone/>
            </a:pPr>
            <a:r>
              <a:rPr lang="en-US" sz="1200">
                <a:solidFill>
                  <a:srgbClr val="00FA00"/>
                </a:solidFill>
                <a:latin typeface="Nunito Semi Bold" pitchFamily="34" charset="0"/>
                <a:ea typeface="Nunito Semi Bold" pitchFamily="34" charset="-122"/>
                <a:cs typeface="Nunito Semi Bold" pitchFamily="34" charset="-120"/>
              </a:rPr>
              <a:t>Source Display</a:t>
            </a:r>
            <a:endParaRPr lang="en-US" sz="1200">
              <a:solidFill>
                <a:srgbClr val="00FA00"/>
              </a:solidFill>
            </a:endParaRPr>
          </a:p>
        </p:txBody>
      </p:sp>
      <p:sp>
        <p:nvSpPr>
          <p:cNvPr id="51" name="Text 12">
            <a:extLst>
              <a:ext uri="{FF2B5EF4-FFF2-40B4-BE49-F238E27FC236}">
                <a16:creationId xmlns:a16="http://schemas.microsoft.com/office/drawing/2014/main" id="{6F778391-FB73-BE36-C3F6-8A677B2CD4CC}"/>
              </a:ext>
            </a:extLst>
          </p:cNvPr>
          <p:cNvSpPr/>
          <p:nvPr/>
        </p:nvSpPr>
        <p:spPr>
          <a:xfrm>
            <a:off x="9433004" y="5168430"/>
            <a:ext cx="1938570" cy="726043"/>
          </a:xfrm>
          <a:prstGeom prst="rect">
            <a:avLst/>
          </a:prstGeom>
          <a:noFill/>
          <a:ln/>
        </p:spPr>
        <p:txBody>
          <a:bodyPr wrap="square" lIns="0" tIns="0" rIns="0" bIns="0" rtlCol="0" anchor="t"/>
          <a:lstStyle/>
          <a:p>
            <a:pPr marL="0" indent="0">
              <a:buNone/>
            </a:pPr>
            <a:r>
              <a:rPr lang="en-US" sz="1000">
                <a:solidFill>
                  <a:srgbClr val="FFFFFF"/>
                </a:solidFill>
                <a:latin typeface="PT Sans" pitchFamily="34" charset="0"/>
                <a:ea typeface="PT Sans" pitchFamily="34" charset="-122"/>
                <a:cs typeface="PT Sans" pitchFamily="34" charset="-120"/>
              </a:rPr>
              <a:t>MyAssistant will clearly display sources and attribution, ensuring transparency and enhancing the reliability of information presented.</a:t>
            </a:r>
            <a:endParaRPr lang="en-US" sz="1000"/>
          </a:p>
        </p:txBody>
      </p:sp>
      <p:grpSp>
        <p:nvGrpSpPr>
          <p:cNvPr id="75" name="Group 74">
            <a:extLst>
              <a:ext uri="{FF2B5EF4-FFF2-40B4-BE49-F238E27FC236}">
                <a16:creationId xmlns:a16="http://schemas.microsoft.com/office/drawing/2014/main" id="{821EEBDD-0EDC-315D-0C83-9F4281912755}"/>
              </a:ext>
            </a:extLst>
          </p:cNvPr>
          <p:cNvGrpSpPr/>
          <p:nvPr/>
        </p:nvGrpSpPr>
        <p:grpSpPr>
          <a:xfrm>
            <a:off x="213550" y="1007156"/>
            <a:ext cx="2579976" cy="699437"/>
            <a:chOff x="729345" y="937435"/>
            <a:chExt cx="3448769" cy="934969"/>
          </a:xfrm>
        </p:grpSpPr>
        <p:sp>
          <p:nvSpPr>
            <p:cNvPr id="53" name="Freeform 43">
              <a:extLst>
                <a:ext uri="{FF2B5EF4-FFF2-40B4-BE49-F238E27FC236}">
                  <a16:creationId xmlns:a16="http://schemas.microsoft.com/office/drawing/2014/main" id="{B9D4E654-0E9B-24A8-A206-6FCEB3D631FF}"/>
                </a:ext>
              </a:extLst>
            </p:cNvPr>
            <p:cNvSpPr/>
            <p:nvPr/>
          </p:nvSpPr>
          <p:spPr>
            <a:xfrm>
              <a:off x="729345" y="943742"/>
              <a:ext cx="928662" cy="928662"/>
            </a:xfrm>
            <a:custGeom>
              <a:avLst/>
              <a:gdLst/>
              <a:ahLst/>
              <a:cxnLst/>
              <a:rect l="l" t="t" r="r" b="b"/>
              <a:pathLst>
                <a:path w="928662" h="928662">
                  <a:moveTo>
                    <a:pt x="0" y="0"/>
                  </a:moveTo>
                  <a:lnTo>
                    <a:pt x="928662" y="0"/>
                  </a:lnTo>
                  <a:lnTo>
                    <a:pt x="928662" y="928662"/>
                  </a:lnTo>
                  <a:lnTo>
                    <a:pt x="0" y="928662"/>
                  </a:lnTo>
                  <a:lnTo>
                    <a:pt x="0" y="0"/>
                  </a:lnTo>
                  <a:close/>
                </a:path>
              </a:pathLst>
            </a:custGeom>
            <a:blipFill>
              <a:blip r:embed="rId8"/>
              <a:stretch>
                <a:fillRect/>
              </a:stretch>
            </a:blipFill>
          </p:spPr>
          <p:txBody>
            <a:bodyPr/>
            <a:lstStyle/>
            <a:p>
              <a:endParaRPr lang="en-US"/>
            </a:p>
          </p:txBody>
        </p:sp>
        <p:grpSp>
          <p:nvGrpSpPr>
            <p:cNvPr id="54" name="Group 44">
              <a:extLst>
                <a:ext uri="{FF2B5EF4-FFF2-40B4-BE49-F238E27FC236}">
                  <a16:creationId xmlns:a16="http://schemas.microsoft.com/office/drawing/2014/main" id="{E6B511EA-C461-8123-1302-A4F988BCB37B}"/>
                </a:ext>
              </a:extLst>
            </p:cNvPr>
            <p:cNvGrpSpPr/>
            <p:nvPr/>
          </p:nvGrpSpPr>
          <p:grpSpPr>
            <a:xfrm>
              <a:off x="1152973" y="937435"/>
              <a:ext cx="2692263" cy="894285"/>
              <a:chOff x="0" y="0"/>
              <a:chExt cx="937105" cy="311277"/>
            </a:xfrm>
          </p:grpSpPr>
          <p:sp>
            <p:nvSpPr>
              <p:cNvPr id="55" name="Freeform 45">
                <a:extLst>
                  <a:ext uri="{FF2B5EF4-FFF2-40B4-BE49-F238E27FC236}">
                    <a16:creationId xmlns:a16="http://schemas.microsoft.com/office/drawing/2014/main" id="{A05747A0-13B1-7EF7-F59B-B21CE2D9FC0D}"/>
                  </a:ext>
                </a:extLst>
              </p:cNvPr>
              <p:cNvSpPr/>
              <p:nvPr/>
            </p:nvSpPr>
            <p:spPr>
              <a:xfrm>
                <a:off x="178981" y="0"/>
                <a:ext cx="758124" cy="311277"/>
              </a:xfrm>
              <a:custGeom>
                <a:avLst/>
                <a:gdLst/>
                <a:ahLst/>
                <a:cxnLst/>
                <a:rect l="l" t="t" r="r" b="b"/>
                <a:pathLst>
                  <a:path w="937105" h="311277">
                    <a:moveTo>
                      <a:pt x="0" y="0"/>
                    </a:moveTo>
                    <a:lnTo>
                      <a:pt x="937105" y="0"/>
                    </a:lnTo>
                    <a:lnTo>
                      <a:pt x="937105" y="311277"/>
                    </a:lnTo>
                    <a:lnTo>
                      <a:pt x="0" y="311277"/>
                    </a:lnTo>
                    <a:close/>
                  </a:path>
                </a:pathLst>
              </a:custGeom>
              <a:solidFill>
                <a:srgbClr val="376B99">
                  <a:alpha val="33725"/>
                </a:srgbClr>
              </a:solidFill>
            </p:spPr>
            <p:txBody>
              <a:bodyPr/>
              <a:lstStyle/>
              <a:p>
                <a:endParaRPr lang="en-US"/>
              </a:p>
            </p:txBody>
          </p:sp>
          <p:sp>
            <p:nvSpPr>
              <p:cNvPr id="56" name="TextBox 46">
                <a:extLst>
                  <a:ext uri="{FF2B5EF4-FFF2-40B4-BE49-F238E27FC236}">
                    <a16:creationId xmlns:a16="http://schemas.microsoft.com/office/drawing/2014/main" id="{378B05E8-77A7-2538-A972-3A48AC0FC5D6}"/>
                  </a:ext>
                </a:extLst>
              </p:cNvPr>
              <p:cNvSpPr txBox="1"/>
              <p:nvPr/>
            </p:nvSpPr>
            <p:spPr>
              <a:xfrm>
                <a:off x="0" y="0"/>
                <a:ext cx="937105" cy="311277"/>
              </a:xfrm>
              <a:prstGeom prst="rect">
                <a:avLst/>
              </a:prstGeom>
            </p:spPr>
            <p:txBody>
              <a:bodyPr lIns="14111" tIns="14111" rIns="14111" bIns="14111" rtlCol="0" anchor="ctr"/>
              <a:lstStyle/>
              <a:p>
                <a:pPr algn="ctr">
                  <a:lnSpc>
                    <a:spcPts val="1466"/>
                  </a:lnSpc>
                </a:pPr>
                <a:endParaRPr/>
              </a:p>
            </p:txBody>
          </p:sp>
        </p:grpSp>
        <p:sp>
          <p:nvSpPr>
            <p:cNvPr id="57" name="AutoShape 47">
              <a:extLst>
                <a:ext uri="{FF2B5EF4-FFF2-40B4-BE49-F238E27FC236}">
                  <a16:creationId xmlns:a16="http://schemas.microsoft.com/office/drawing/2014/main" id="{CBA5E035-EF0E-3570-D70F-4F9151A44410}"/>
                </a:ext>
              </a:extLst>
            </p:cNvPr>
            <p:cNvSpPr/>
            <p:nvPr/>
          </p:nvSpPr>
          <p:spPr>
            <a:xfrm flipV="1">
              <a:off x="729345" y="1852583"/>
              <a:ext cx="3108967" cy="6200"/>
            </a:xfrm>
            <a:prstGeom prst="line">
              <a:avLst/>
            </a:prstGeom>
            <a:ln w="28575" cap="rnd">
              <a:solidFill>
                <a:srgbClr val="3C81F3"/>
              </a:solidFill>
              <a:prstDash val="solid"/>
              <a:headEnd type="none" w="sm" len="sm"/>
              <a:tailEnd type="none" w="sm" len="sm"/>
            </a:ln>
          </p:spPr>
          <p:txBody>
            <a:bodyPr/>
            <a:lstStyle/>
            <a:p>
              <a:endParaRPr lang="en-US"/>
            </a:p>
          </p:txBody>
        </p:sp>
        <p:sp>
          <p:nvSpPr>
            <p:cNvPr id="58" name="TextBox 48">
              <a:extLst>
                <a:ext uri="{FF2B5EF4-FFF2-40B4-BE49-F238E27FC236}">
                  <a16:creationId xmlns:a16="http://schemas.microsoft.com/office/drawing/2014/main" id="{BDD6305D-002E-DCE8-B9E7-93CECB025270}"/>
                </a:ext>
              </a:extLst>
            </p:cNvPr>
            <p:cNvSpPr txBox="1"/>
            <p:nvPr/>
          </p:nvSpPr>
          <p:spPr>
            <a:xfrm>
              <a:off x="1519849" y="1035068"/>
              <a:ext cx="2482277" cy="370277"/>
            </a:xfrm>
            <a:prstGeom prst="rect">
              <a:avLst/>
            </a:prstGeom>
          </p:spPr>
          <p:txBody>
            <a:bodyPr wrap="square" lIns="0" tIns="0" rIns="0" bIns="0" rtlCol="0" anchor="t">
              <a:spAutoFit/>
            </a:bodyPr>
            <a:lstStyle/>
            <a:p>
              <a:pPr algn="ctr">
                <a:lnSpc>
                  <a:spcPts val="2430"/>
                </a:lnSpc>
              </a:pPr>
              <a:r>
                <a:rPr lang="en-US" sz="1100" b="1" dirty="0" err="1">
                  <a:solidFill>
                    <a:srgbClr val="FFC021"/>
                  </a:solidFill>
                  <a:latin typeface="Bogle 1 Bold"/>
                  <a:ea typeface="Bogle 1 Bold"/>
                  <a:cs typeface="Bogle 1 Bold"/>
                  <a:sym typeface="Bogle 1 Bold"/>
                </a:rPr>
                <a:t>MyAssistant</a:t>
              </a:r>
              <a:r>
                <a:rPr lang="en-US" sz="1100" b="1" dirty="0">
                  <a:solidFill>
                    <a:srgbClr val="FFC021"/>
                  </a:solidFill>
                  <a:latin typeface="Bogle 1 Bold"/>
                  <a:ea typeface="Bogle 1 Bold"/>
                  <a:cs typeface="Bogle 1 Bold"/>
                  <a:sym typeface="Bogle 1 Bold"/>
                </a:rPr>
                <a:t> </a:t>
              </a:r>
              <a:r>
                <a:rPr lang="en-US" sz="1100" b="1" dirty="0">
                  <a:solidFill>
                    <a:srgbClr val="0071DC"/>
                  </a:solidFill>
                  <a:latin typeface="Bogle 1 Bold"/>
                  <a:ea typeface="Bogle 1 Bold"/>
                  <a:cs typeface="Bogle 1 Bold"/>
                  <a:sym typeface="Bogle 1 Bold"/>
                </a:rPr>
                <a:t>Experience</a:t>
              </a:r>
              <a:r>
                <a:rPr lang="en-US" sz="1100" b="1" dirty="0">
                  <a:solidFill>
                    <a:srgbClr val="041E42"/>
                  </a:solidFill>
                  <a:latin typeface="Bogle 1 Bold"/>
                  <a:ea typeface="Bogle 1 Bold"/>
                  <a:cs typeface="Bogle 1 Bold"/>
                  <a:sym typeface="Bogle 1 Bold"/>
                </a:rPr>
                <a:t> </a:t>
              </a:r>
            </a:p>
          </p:txBody>
        </p:sp>
        <p:sp>
          <p:nvSpPr>
            <p:cNvPr id="59" name="TextBox 73">
              <a:extLst>
                <a:ext uri="{FF2B5EF4-FFF2-40B4-BE49-F238E27FC236}">
                  <a16:creationId xmlns:a16="http://schemas.microsoft.com/office/drawing/2014/main" id="{FF03D265-7246-7BAD-B670-84CDD8E1867F}"/>
                </a:ext>
              </a:extLst>
            </p:cNvPr>
            <p:cNvSpPr txBox="1"/>
            <p:nvPr/>
          </p:nvSpPr>
          <p:spPr>
            <a:xfrm>
              <a:off x="1519849" y="1361535"/>
              <a:ext cx="2658265" cy="324336"/>
            </a:xfrm>
            <a:prstGeom prst="rect">
              <a:avLst/>
            </a:prstGeom>
          </p:spPr>
          <p:txBody>
            <a:bodyPr lIns="0" tIns="0" rIns="0" bIns="0" rtlCol="0" anchor="t">
              <a:spAutoFit/>
            </a:bodyPr>
            <a:lstStyle/>
            <a:p>
              <a:pPr marL="0" lvl="0" indent="0" algn="ctr">
                <a:lnSpc>
                  <a:spcPts val="2108"/>
                </a:lnSpc>
                <a:spcBef>
                  <a:spcPct val="0"/>
                </a:spcBef>
              </a:pPr>
              <a:r>
                <a:rPr lang="en-US" sz="1100">
                  <a:solidFill>
                    <a:srgbClr val="00FA00"/>
                  </a:solidFill>
                  <a:latin typeface="Accordion Black"/>
                  <a:ea typeface="Accordion Black"/>
                  <a:cs typeface="Accordion Black"/>
                  <a:sym typeface="Accordion Black"/>
                </a:rPr>
                <a:t>Page Reader Plugin</a:t>
              </a:r>
            </a:p>
          </p:txBody>
        </p:sp>
      </p:grpSp>
      <p:sp>
        <p:nvSpPr>
          <p:cNvPr id="63" name="Text 6">
            <a:extLst>
              <a:ext uri="{FF2B5EF4-FFF2-40B4-BE49-F238E27FC236}">
                <a16:creationId xmlns:a16="http://schemas.microsoft.com/office/drawing/2014/main" id="{E8256163-1771-43EC-56ED-5C44422ACDC7}"/>
              </a:ext>
            </a:extLst>
          </p:cNvPr>
          <p:cNvSpPr/>
          <p:nvPr/>
        </p:nvSpPr>
        <p:spPr>
          <a:xfrm>
            <a:off x="4610544" y="2090540"/>
            <a:ext cx="2455307" cy="306824"/>
          </a:xfrm>
          <a:prstGeom prst="rect">
            <a:avLst/>
          </a:prstGeom>
          <a:noFill/>
          <a:ln/>
        </p:spPr>
        <p:txBody>
          <a:bodyPr wrap="none" lIns="0" tIns="0" rIns="0" bIns="0" rtlCol="0" anchor="t"/>
          <a:lstStyle/>
          <a:p>
            <a:pPr marL="0" indent="0" algn="l">
              <a:lnSpc>
                <a:spcPts val="2400"/>
              </a:lnSpc>
              <a:buNone/>
            </a:pPr>
            <a:r>
              <a:rPr lang="en-US" sz="1400">
                <a:solidFill>
                  <a:srgbClr val="FFFFFF"/>
                </a:solidFill>
                <a:latin typeface="Nunito Semi Bold" pitchFamily="34" charset="0"/>
                <a:ea typeface="Nunito Semi Bold" pitchFamily="34" charset="-122"/>
                <a:cs typeface="Nunito Semi Bold" pitchFamily="34" charset="-120"/>
              </a:rPr>
              <a:t>Current Capabilities</a:t>
            </a:r>
            <a:endParaRPr lang="en-US" sz="1400"/>
          </a:p>
        </p:txBody>
      </p:sp>
      <p:sp>
        <p:nvSpPr>
          <p:cNvPr id="64" name="Text 7">
            <a:extLst>
              <a:ext uri="{FF2B5EF4-FFF2-40B4-BE49-F238E27FC236}">
                <a16:creationId xmlns:a16="http://schemas.microsoft.com/office/drawing/2014/main" id="{E9F91C9D-D1A5-3A3F-1466-003DC8344918}"/>
              </a:ext>
            </a:extLst>
          </p:cNvPr>
          <p:cNvSpPr/>
          <p:nvPr/>
        </p:nvSpPr>
        <p:spPr>
          <a:xfrm>
            <a:off x="4959491" y="2917611"/>
            <a:ext cx="2821195" cy="667703"/>
          </a:xfrm>
          <a:prstGeom prst="rect">
            <a:avLst/>
          </a:prstGeom>
          <a:noFill/>
          <a:ln/>
        </p:spPr>
        <p:txBody>
          <a:bodyPr wrap="square" lIns="0" tIns="0" rIns="0" bIns="0" rtlCol="0" anchor="t"/>
          <a:lstStyle/>
          <a:p>
            <a:pPr marL="0" indent="0" algn="l">
              <a:buNone/>
            </a:pPr>
            <a:r>
              <a:rPr lang="en-US" sz="1000">
                <a:solidFill>
                  <a:srgbClr val="FFFFFF"/>
                </a:solidFill>
                <a:latin typeface="PT Sans" pitchFamily="34" charset="0"/>
                <a:ea typeface="PT Sans" pitchFamily="34" charset="-122"/>
                <a:cs typeface="PT Sans" pitchFamily="34" charset="-120"/>
              </a:rPr>
              <a:t>MyAssistant currently analyzes text and tables within the current web page. This includes extracting key points, summarizing information, and generating FAQs.</a:t>
            </a:r>
            <a:endParaRPr lang="en-US" sz="1000"/>
          </a:p>
        </p:txBody>
      </p:sp>
      <p:pic>
        <p:nvPicPr>
          <p:cNvPr id="66" name="Graphic 65" descr="Artificial Intelligence outline">
            <a:extLst>
              <a:ext uri="{FF2B5EF4-FFF2-40B4-BE49-F238E27FC236}">
                <a16:creationId xmlns:a16="http://schemas.microsoft.com/office/drawing/2014/main" id="{FD89271B-744B-1FA8-B59A-0BDF556C10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7620" y="3798473"/>
            <a:ext cx="569404" cy="569404"/>
          </a:xfrm>
          <a:prstGeom prst="rect">
            <a:avLst/>
          </a:prstGeom>
        </p:spPr>
      </p:pic>
      <p:sp>
        <p:nvSpPr>
          <p:cNvPr id="68" name="Text 6">
            <a:extLst>
              <a:ext uri="{FF2B5EF4-FFF2-40B4-BE49-F238E27FC236}">
                <a16:creationId xmlns:a16="http://schemas.microsoft.com/office/drawing/2014/main" id="{882C9D7E-E600-973B-98FD-FA9B1DFC506D}"/>
              </a:ext>
            </a:extLst>
          </p:cNvPr>
          <p:cNvSpPr/>
          <p:nvPr/>
        </p:nvSpPr>
        <p:spPr>
          <a:xfrm>
            <a:off x="4604090" y="3911659"/>
            <a:ext cx="1464926" cy="306824"/>
          </a:xfrm>
          <a:prstGeom prst="rect">
            <a:avLst/>
          </a:prstGeom>
          <a:noFill/>
          <a:ln/>
        </p:spPr>
        <p:txBody>
          <a:bodyPr wrap="none" lIns="0" tIns="0" rIns="0" bIns="0" rtlCol="0" anchor="t"/>
          <a:lstStyle/>
          <a:p>
            <a:pPr marL="0" indent="0" algn="l">
              <a:lnSpc>
                <a:spcPts val="2400"/>
              </a:lnSpc>
              <a:buNone/>
            </a:pPr>
            <a:r>
              <a:rPr lang="en-US" sz="1400">
                <a:solidFill>
                  <a:srgbClr val="FFFFFF"/>
                </a:solidFill>
                <a:latin typeface="Nunito Semi Bold" pitchFamily="34" charset="0"/>
                <a:ea typeface="Nunito Semi Bold" pitchFamily="34" charset="-122"/>
                <a:cs typeface="Nunito Semi Bold" pitchFamily="34" charset="-120"/>
              </a:rPr>
              <a:t>Future Capabilities</a:t>
            </a:r>
            <a:endParaRPr lang="en-US" sz="1400"/>
          </a:p>
        </p:txBody>
      </p:sp>
      <p:cxnSp>
        <p:nvCxnSpPr>
          <p:cNvPr id="69" name="Straight Connector 68">
            <a:extLst>
              <a:ext uri="{FF2B5EF4-FFF2-40B4-BE49-F238E27FC236}">
                <a16:creationId xmlns:a16="http://schemas.microsoft.com/office/drawing/2014/main" id="{7A801BA1-A214-AA48-C599-AA1253D8CC85}"/>
              </a:ext>
            </a:extLst>
          </p:cNvPr>
          <p:cNvCxnSpPr>
            <a:cxnSpLocks/>
          </p:cNvCxnSpPr>
          <p:nvPr/>
        </p:nvCxnSpPr>
        <p:spPr>
          <a:xfrm>
            <a:off x="4570571" y="4311866"/>
            <a:ext cx="155879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FD8280-48CF-2C35-1562-2A53AFC34A05}"/>
              </a:ext>
            </a:extLst>
          </p:cNvPr>
          <p:cNvCxnSpPr>
            <a:cxnSpLocks/>
          </p:cNvCxnSpPr>
          <p:nvPr/>
        </p:nvCxnSpPr>
        <p:spPr>
          <a:xfrm>
            <a:off x="4570571" y="2467226"/>
            <a:ext cx="155879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74" name="Graphic 73" descr="Lecturer outline">
            <a:extLst>
              <a:ext uri="{FF2B5EF4-FFF2-40B4-BE49-F238E27FC236}">
                <a16:creationId xmlns:a16="http://schemas.microsoft.com/office/drawing/2014/main" id="{44AA0314-1C25-7146-E794-7282BA25D7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97343" y="1969059"/>
            <a:ext cx="526691" cy="526691"/>
          </a:xfrm>
          <a:prstGeom prst="rect">
            <a:avLst/>
          </a:prstGeom>
        </p:spPr>
      </p:pic>
      <p:sp>
        <p:nvSpPr>
          <p:cNvPr id="76" name="Text 7">
            <a:extLst>
              <a:ext uri="{FF2B5EF4-FFF2-40B4-BE49-F238E27FC236}">
                <a16:creationId xmlns:a16="http://schemas.microsoft.com/office/drawing/2014/main" id="{F2678EFC-DD18-9452-D7E1-87494CE28389}"/>
              </a:ext>
            </a:extLst>
          </p:cNvPr>
          <p:cNvSpPr/>
          <p:nvPr/>
        </p:nvSpPr>
        <p:spPr>
          <a:xfrm>
            <a:off x="9183674" y="2902673"/>
            <a:ext cx="2327148" cy="667703"/>
          </a:xfrm>
          <a:prstGeom prst="rect">
            <a:avLst/>
          </a:prstGeom>
          <a:noFill/>
          <a:ln/>
        </p:spPr>
        <p:txBody>
          <a:bodyPr wrap="square" lIns="0" tIns="0" rIns="0" bIns="0" rtlCol="0" anchor="t"/>
          <a:lstStyle/>
          <a:p>
            <a:pPr marL="0" indent="0" algn="l">
              <a:buNone/>
            </a:pPr>
            <a:r>
              <a:rPr lang="en-US" sz="1000">
                <a:solidFill>
                  <a:srgbClr val="FFFFFF"/>
                </a:solidFill>
                <a:latin typeface="PT Sans" pitchFamily="34" charset="0"/>
              </a:rPr>
              <a:t>MyAssistant Policy ensure that the user must be in Walmart Network and read the  disclaimer and  acknowledge the “terms and conditions” .</a:t>
            </a:r>
            <a:endParaRPr lang="en-US" sz="1000"/>
          </a:p>
        </p:txBody>
      </p:sp>
      <p:pic>
        <p:nvPicPr>
          <p:cNvPr id="82" name="Graphic 81" descr="Court with solid fill">
            <a:extLst>
              <a:ext uri="{FF2B5EF4-FFF2-40B4-BE49-F238E27FC236}">
                <a16:creationId xmlns:a16="http://schemas.microsoft.com/office/drawing/2014/main" id="{8AA8B59A-BFC0-EDBE-9346-187EBD3636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73037" y="2790964"/>
            <a:ext cx="756809" cy="756809"/>
          </a:xfrm>
          <a:prstGeom prst="rect">
            <a:avLst/>
          </a:prstGeom>
        </p:spPr>
      </p:pic>
      <p:pic>
        <p:nvPicPr>
          <p:cNvPr id="84" name="Graphic 83" descr="Address Book with solid fill">
            <a:extLst>
              <a:ext uri="{FF2B5EF4-FFF2-40B4-BE49-F238E27FC236}">
                <a16:creationId xmlns:a16="http://schemas.microsoft.com/office/drawing/2014/main" id="{5E9665F5-AD01-2140-E095-E3BD27068E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03838" y="2882955"/>
            <a:ext cx="666372" cy="666372"/>
          </a:xfrm>
          <a:prstGeom prst="rect">
            <a:avLst/>
          </a:prstGeom>
        </p:spPr>
      </p:pic>
      <p:pic>
        <p:nvPicPr>
          <p:cNvPr id="92" name="Graphic 91" descr="Document outline">
            <a:extLst>
              <a:ext uri="{FF2B5EF4-FFF2-40B4-BE49-F238E27FC236}">
                <a16:creationId xmlns:a16="http://schemas.microsoft.com/office/drawing/2014/main" id="{054DA3EE-CEB5-6C09-C691-D587DC574F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9028" y="1949317"/>
            <a:ext cx="596005" cy="596005"/>
          </a:xfrm>
          <a:prstGeom prst="rect">
            <a:avLst/>
          </a:prstGeom>
        </p:spPr>
      </p:pic>
      <p:cxnSp>
        <p:nvCxnSpPr>
          <p:cNvPr id="93" name="Straight Connector 92">
            <a:extLst>
              <a:ext uri="{FF2B5EF4-FFF2-40B4-BE49-F238E27FC236}">
                <a16:creationId xmlns:a16="http://schemas.microsoft.com/office/drawing/2014/main" id="{64A20CCB-7D11-C707-0529-68C27A14D037}"/>
              </a:ext>
            </a:extLst>
          </p:cNvPr>
          <p:cNvCxnSpPr>
            <a:cxnSpLocks/>
          </p:cNvCxnSpPr>
          <p:nvPr/>
        </p:nvCxnSpPr>
        <p:spPr>
          <a:xfrm>
            <a:off x="908269" y="2475982"/>
            <a:ext cx="155879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95" name="TextBox 51">
            <a:extLst>
              <a:ext uri="{FF2B5EF4-FFF2-40B4-BE49-F238E27FC236}">
                <a16:creationId xmlns:a16="http://schemas.microsoft.com/office/drawing/2014/main" id="{6D506D5A-9044-9A8B-E48C-70BEC46E032F}"/>
              </a:ext>
            </a:extLst>
          </p:cNvPr>
          <p:cNvSpPr txBox="1"/>
          <p:nvPr/>
        </p:nvSpPr>
        <p:spPr>
          <a:xfrm>
            <a:off x="10663747" y="1208330"/>
            <a:ext cx="1290142" cy="250646"/>
          </a:xfrm>
          <a:prstGeom prst="rect">
            <a:avLst/>
          </a:prstGeom>
        </p:spPr>
        <p:txBody>
          <a:bodyPr wrap="square" lIns="0" tIns="0" rIns="0" bIns="0" rtlCol="0" anchor="t">
            <a:spAutoFit/>
          </a:bodyPr>
          <a:lstStyle/>
          <a:p>
            <a:pPr algn="l">
              <a:lnSpc>
                <a:spcPts val="2168"/>
              </a:lnSpc>
            </a:pPr>
            <a:r>
              <a:rPr lang="en-US" sz="1200" spc="-3">
                <a:solidFill>
                  <a:srgbClr val="00FA00"/>
                </a:solidFill>
                <a:latin typeface="IBM Plex Sans Condensed"/>
                <a:ea typeface="IBM Plex Sans Condensed"/>
                <a:cs typeface="IBM Plex Sans Condensed"/>
                <a:sym typeface="IBM Plex Sans Condensed"/>
              </a:rPr>
              <a:t>Browser Extension</a:t>
            </a:r>
          </a:p>
        </p:txBody>
      </p:sp>
      <p:pic>
        <p:nvPicPr>
          <p:cNvPr id="96" name="Picture 95" descr="A magnifying glass over a browser window&#10;&#10;Description automatically generated">
            <a:extLst>
              <a:ext uri="{FF2B5EF4-FFF2-40B4-BE49-F238E27FC236}">
                <a16:creationId xmlns:a16="http://schemas.microsoft.com/office/drawing/2014/main" id="{54248EA7-2140-9084-9E40-8275689B9A0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793526" y="1032684"/>
            <a:ext cx="949445" cy="949445"/>
          </a:xfrm>
          <a:prstGeom prst="rect">
            <a:avLst/>
          </a:prstGeom>
        </p:spPr>
      </p:pic>
      <p:sp>
        <p:nvSpPr>
          <p:cNvPr id="97" name="TextBox 96">
            <a:extLst>
              <a:ext uri="{FF2B5EF4-FFF2-40B4-BE49-F238E27FC236}">
                <a16:creationId xmlns:a16="http://schemas.microsoft.com/office/drawing/2014/main" id="{6965EC8E-D4C9-9DF5-3505-4B6E7C9A353B}"/>
              </a:ext>
            </a:extLst>
          </p:cNvPr>
          <p:cNvSpPr txBox="1"/>
          <p:nvPr/>
        </p:nvSpPr>
        <p:spPr>
          <a:xfrm>
            <a:off x="7197941" y="1115643"/>
            <a:ext cx="3112331" cy="707886"/>
          </a:xfrm>
          <a:prstGeom prst="rect">
            <a:avLst/>
          </a:prstGeom>
          <a:noFill/>
        </p:spPr>
        <p:txBody>
          <a:bodyPr wrap="square" rtlCol="0">
            <a:spAutoFit/>
          </a:bodyPr>
          <a:lstStyle/>
          <a:p>
            <a:r>
              <a:rPr lang="en-IN" sz="1000" b="0" i="0">
                <a:solidFill>
                  <a:srgbClr val="50CEF6"/>
                </a:solidFill>
                <a:effectLst/>
                <a:latin typeface="-apple-system"/>
              </a:rPr>
              <a:t>My Assistant Browser Extension expands its capabilities to include </a:t>
            </a:r>
            <a:r>
              <a:rPr lang="en-IN" sz="1000">
                <a:solidFill>
                  <a:srgbClr val="50CEF6"/>
                </a:solidFill>
                <a:latin typeface="-apple-system"/>
              </a:rPr>
              <a:t>‘</a:t>
            </a:r>
            <a:r>
              <a:rPr lang="en-IN" sz="1000" b="0" i="0">
                <a:solidFill>
                  <a:srgbClr val="50CEF6"/>
                </a:solidFill>
                <a:effectLst/>
                <a:latin typeface="-apple-system"/>
              </a:rPr>
              <a:t>Read Actions’ to interact with webpages using My Assistant, extracting key points and identifying gaps in content directly in their browser. </a:t>
            </a:r>
            <a:endParaRPr lang="en-US" sz="1000">
              <a:solidFill>
                <a:srgbClr val="50CEF6"/>
              </a:solidFill>
            </a:endParaRPr>
          </a:p>
        </p:txBody>
      </p:sp>
      <p:sp>
        <p:nvSpPr>
          <p:cNvPr id="98" name="AutoShape 25">
            <a:extLst>
              <a:ext uri="{FF2B5EF4-FFF2-40B4-BE49-F238E27FC236}">
                <a16:creationId xmlns:a16="http://schemas.microsoft.com/office/drawing/2014/main" id="{8937B2D5-4DD2-1004-25FD-B3667883B560}"/>
              </a:ext>
            </a:extLst>
          </p:cNvPr>
          <p:cNvSpPr/>
          <p:nvPr/>
        </p:nvSpPr>
        <p:spPr>
          <a:xfrm flipV="1">
            <a:off x="4072412" y="1429940"/>
            <a:ext cx="2056956" cy="0"/>
          </a:xfrm>
          <a:prstGeom prst="line">
            <a:avLst/>
          </a:prstGeom>
          <a:ln w="9525" cap="rnd">
            <a:solidFill>
              <a:srgbClr val="0071DC"/>
            </a:solidFill>
            <a:prstDash val="solid"/>
            <a:headEnd type="none" w="sm" len="sm"/>
            <a:tailEnd type="triangle" w="lg" len="med"/>
          </a:ln>
        </p:spPr>
        <p:txBody>
          <a:bodyPr/>
          <a:lstStyle/>
          <a:p>
            <a:endParaRPr lang="en-US"/>
          </a:p>
        </p:txBody>
      </p:sp>
      <p:pic>
        <p:nvPicPr>
          <p:cNvPr id="99" name="Picture 98" descr="A cartoon character next to a question mark&#10;&#10;Description automatically generated">
            <a:extLst>
              <a:ext uri="{FF2B5EF4-FFF2-40B4-BE49-F238E27FC236}">
                <a16:creationId xmlns:a16="http://schemas.microsoft.com/office/drawing/2014/main" id="{F3E99702-77E1-CEFC-61F5-4C363AD027D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117373" y="1007156"/>
            <a:ext cx="1116284" cy="844249"/>
          </a:xfrm>
          <a:prstGeom prst="rect">
            <a:avLst/>
          </a:prstGeom>
        </p:spPr>
      </p:pic>
      <p:sp>
        <p:nvSpPr>
          <p:cNvPr id="100" name="Freeform 7">
            <a:extLst>
              <a:ext uri="{FF2B5EF4-FFF2-40B4-BE49-F238E27FC236}">
                <a16:creationId xmlns:a16="http://schemas.microsoft.com/office/drawing/2014/main" id="{2C5C42E5-1F38-F27F-2E33-561191FB66CC}"/>
              </a:ext>
            </a:extLst>
          </p:cNvPr>
          <p:cNvSpPr/>
          <p:nvPr/>
        </p:nvSpPr>
        <p:spPr>
          <a:xfrm>
            <a:off x="10291211" y="316162"/>
            <a:ext cx="809928" cy="809928"/>
          </a:xfrm>
          <a:custGeom>
            <a:avLst/>
            <a:gdLst/>
            <a:ahLst/>
            <a:cxnLst/>
            <a:rect l="l" t="t" r="r" b="b"/>
            <a:pathLst>
              <a:path w="555458" h="555458">
                <a:moveTo>
                  <a:pt x="0" y="0"/>
                </a:moveTo>
                <a:lnTo>
                  <a:pt x="555459" y="0"/>
                </a:lnTo>
                <a:lnTo>
                  <a:pt x="555459" y="555459"/>
                </a:lnTo>
                <a:lnTo>
                  <a:pt x="0" y="555459"/>
                </a:lnTo>
                <a:lnTo>
                  <a:pt x="0" y="0"/>
                </a:lnTo>
                <a:close/>
              </a:path>
            </a:pathLst>
          </a:custGeom>
          <a:blipFill>
            <a:blip r:embed="rId21"/>
            <a:stretch>
              <a:fillRect/>
            </a:stretch>
          </a:blipFill>
        </p:spPr>
        <p:txBody>
          <a:bodyPr/>
          <a:lstStyle/>
          <a:p>
            <a:endParaRPr lang="en-US"/>
          </a:p>
        </p:txBody>
      </p:sp>
      <p:sp>
        <p:nvSpPr>
          <p:cNvPr id="101" name="Freeform 8" descr="A blue green and yellow swirl  Description automatically generated">
            <a:extLst>
              <a:ext uri="{FF2B5EF4-FFF2-40B4-BE49-F238E27FC236}">
                <a16:creationId xmlns:a16="http://schemas.microsoft.com/office/drawing/2014/main" id="{803194DA-99FD-D6F5-63B9-114ED52F110E}"/>
              </a:ext>
            </a:extLst>
          </p:cNvPr>
          <p:cNvSpPr/>
          <p:nvPr/>
        </p:nvSpPr>
        <p:spPr>
          <a:xfrm>
            <a:off x="11143961" y="292977"/>
            <a:ext cx="809928" cy="787217"/>
          </a:xfrm>
          <a:custGeom>
            <a:avLst/>
            <a:gdLst/>
            <a:ahLst/>
            <a:cxnLst/>
            <a:rect l="l" t="t" r="r" b="b"/>
            <a:pathLst>
              <a:path w="544366" h="546552">
                <a:moveTo>
                  <a:pt x="0" y="0"/>
                </a:moveTo>
                <a:lnTo>
                  <a:pt x="544366" y="0"/>
                </a:lnTo>
                <a:lnTo>
                  <a:pt x="544366" y="546552"/>
                </a:lnTo>
                <a:lnTo>
                  <a:pt x="0" y="546552"/>
                </a:lnTo>
                <a:lnTo>
                  <a:pt x="0" y="0"/>
                </a:lnTo>
                <a:close/>
              </a:path>
            </a:pathLst>
          </a:custGeom>
          <a:blipFill>
            <a:blip r:embed="rId22"/>
            <a:stretch>
              <a:fillRect t="-100" b="-100"/>
            </a:stretch>
          </a:blipFill>
        </p:spPr>
        <p:txBody>
          <a:bodyPr/>
          <a:lstStyle/>
          <a:p>
            <a:endParaRPr lang="en-US"/>
          </a:p>
        </p:txBody>
      </p:sp>
      <p:pic>
        <p:nvPicPr>
          <p:cNvPr id="4" name="Picture 3">
            <a:extLst>
              <a:ext uri="{FF2B5EF4-FFF2-40B4-BE49-F238E27FC236}">
                <a16:creationId xmlns:a16="http://schemas.microsoft.com/office/drawing/2014/main" id="{D0C2BA23-2261-4D61-7293-EFA0BB31BE7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215537" y="195453"/>
            <a:ext cx="1536148" cy="1536148"/>
          </a:xfrm>
          <a:prstGeom prst="rect">
            <a:avLst/>
          </a:prstGeom>
          <a:effectLst>
            <a:softEdge rad="205727"/>
          </a:effectLst>
        </p:spPr>
      </p:pic>
    </p:spTree>
    <p:custDataLst>
      <p:tags r:id="rId1"/>
    </p:custDataLst>
    <p:extLst>
      <p:ext uri="{BB962C8B-B14F-4D97-AF65-F5344CB8AC3E}">
        <p14:creationId xmlns:p14="http://schemas.microsoft.com/office/powerpoint/2010/main" val="4003708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linds(horizontal)">
                                      <p:cBhvr>
                                        <p:cTn id="7" dur="500"/>
                                        <p:tgtEl>
                                          <p:spTgt spid="7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98"/>
                                        </p:tgtEl>
                                        <p:attrNameLst>
                                          <p:attrName>style.visibility</p:attrName>
                                        </p:attrNameLst>
                                      </p:cBhvr>
                                      <p:to>
                                        <p:strVal val="visible"/>
                                      </p:to>
                                    </p:set>
                                    <p:animEffect transition="in" filter="wipe(left)">
                                      <p:cBhvr>
                                        <p:cTn id="14" dur="500"/>
                                        <p:tgtEl>
                                          <p:spTgt spid="98"/>
                                        </p:tgtEl>
                                      </p:cBhvr>
                                    </p:animEffect>
                                  </p:childTnLst>
                                </p:cTn>
                              </p:par>
                            </p:childTnLst>
                          </p:cTn>
                        </p:par>
                        <p:par>
                          <p:cTn id="15" fill="hold">
                            <p:stCondLst>
                              <p:cond delay="1000"/>
                            </p:stCondLst>
                            <p:childTnLst>
                              <p:par>
                                <p:cTn id="16" presetID="18" presetClass="entr" presetSubtype="12" fill="hold" nodeType="after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strips(downLeft)">
                                      <p:cBhvr>
                                        <p:cTn id="18" dur="500"/>
                                        <p:tgtEl>
                                          <p:spTgt spid="99"/>
                                        </p:tgtEl>
                                      </p:cBhvr>
                                    </p:animEffect>
                                  </p:childTnLst>
                                </p:cTn>
                              </p:par>
                            </p:childTnLst>
                          </p:cTn>
                        </p:par>
                        <p:par>
                          <p:cTn id="19" fill="hold">
                            <p:stCondLst>
                              <p:cond delay="1500"/>
                            </p:stCondLst>
                            <p:childTnLst>
                              <p:par>
                                <p:cTn id="20" presetID="9" presetClass="entr" presetSubtype="0" fill="hold" grpId="0" nodeType="afterEffect">
                                  <p:stCondLst>
                                    <p:cond delay="0"/>
                                  </p:stCondLst>
                                  <p:iterate type="lt">
                                    <p:tmPct val="0"/>
                                  </p:iterate>
                                  <p:childTnLst>
                                    <p:set>
                                      <p:cBhvr>
                                        <p:cTn id="21" dur="1" fill="hold">
                                          <p:stCondLst>
                                            <p:cond delay="0"/>
                                          </p:stCondLst>
                                        </p:cTn>
                                        <p:tgtEl>
                                          <p:spTgt spid="97"/>
                                        </p:tgtEl>
                                        <p:attrNameLst>
                                          <p:attrName>style.visibility</p:attrName>
                                        </p:attrNameLst>
                                      </p:cBhvr>
                                      <p:to>
                                        <p:strVal val="visible"/>
                                      </p:to>
                                    </p:set>
                                    <p:animEffect transition="in" filter="dissolve">
                                      <p:cBhvr>
                                        <p:cTn id="22" dur="500"/>
                                        <p:tgtEl>
                                          <p:spTgt spid="9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randombar(horizontal)">
                                      <p:cBhvr>
                                        <p:cTn id="27" dur="500"/>
                                        <p:tgtEl>
                                          <p:spTgt spid="9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randombar(horizontal)">
                                      <p:cBhvr>
                                        <p:cTn id="30" dur="500"/>
                                        <p:tgtEl>
                                          <p:spTgt spid="28"/>
                                        </p:tgtEl>
                                      </p:cBhvr>
                                    </p:animEffect>
                                  </p:childTnLst>
                                </p:cTn>
                              </p:par>
                              <p:par>
                                <p:cTn id="31" presetID="14" presetClass="entr" presetSubtype="10" fill="hold"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randombar(horizontal)">
                                      <p:cBhvr>
                                        <p:cTn id="33" dur="500"/>
                                        <p:tgtEl>
                                          <p:spTgt spid="93"/>
                                        </p:tgtEl>
                                      </p:cBhvr>
                                    </p:animEffect>
                                  </p:childTnLst>
                                </p:cTn>
                              </p:par>
                            </p:childTnLst>
                          </p:cTn>
                        </p:par>
                        <p:par>
                          <p:cTn id="34" fill="hold">
                            <p:stCondLst>
                              <p:cond delay="500"/>
                            </p:stCondLst>
                            <p:childTnLst>
                              <p:par>
                                <p:cTn id="35" presetID="5" presetClass="entr" presetSubtype="5"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heckerboard(down)">
                                      <p:cBhvr>
                                        <p:cTn id="37" dur="500"/>
                                        <p:tgtEl>
                                          <p:spTgt spid="29"/>
                                        </p:tgtEl>
                                      </p:cBhvr>
                                    </p:animEffect>
                                  </p:childTnLst>
                                </p:cTn>
                              </p:par>
                            </p:childTnLst>
                          </p:cTn>
                        </p:par>
                        <p:par>
                          <p:cTn id="38" fill="hold">
                            <p:stCondLst>
                              <p:cond delay="1000"/>
                            </p:stCondLst>
                            <p:childTnLst>
                              <p:par>
                                <p:cTn id="39" presetID="2" presetClass="entr" presetSubtype="1"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fill="hold"/>
                                        <p:tgtEl>
                                          <p:spTgt spid="30"/>
                                        </p:tgtEl>
                                        <p:attrNameLst>
                                          <p:attrName>ppt_x</p:attrName>
                                        </p:attrNameLst>
                                      </p:cBhvr>
                                      <p:tavLst>
                                        <p:tav tm="0">
                                          <p:val>
                                            <p:strVal val="#ppt_x"/>
                                          </p:val>
                                        </p:tav>
                                        <p:tav tm="100000">
                                          <p:val>
                                            <p:strVal val="#ppt_x"/>
                                          </p:val>
                                        </p:tav>
                                      </p:tavLst>
                                    </p:anim>
                                    <p:anim calcmode="lin" valueType="num">
                                      <p:cBhvr additive="base">
                                        <p:cTn id="46" dur="500" fill="hold"/>
                                        <p:tgtEl>
                                          <p:spTgt spid="30"/>
                                        </p:tgtEl>
                                        <p:attrNameLst>
                                          <p:attrName>ppt_y</p:attrName>
                                        </p:attrNameLst>
                                      </p:cBhvr>
                                      <p:tavLst>
                                        <p:tav tm="0">
                                          <p:val>
                                            <p:strVal val="0-#ppt_h/2"/>
                                          </p:val>
                                        </p:tav>
                                        <p:tav tm="100000">
                                          <p:val>
                                            <p:strVal val="#ppt_y"/>
                                          </p:val>
                                        </p:tav>
                                      </p:tavLst>
                                    </p:anim>
                                  </p:childTnLst>
                                </p:cTn>
                              </p:par>
                              <p:par>
                                <p:cTn id="47" presetID="2" presetClass="entr" presetSubtype="1"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ppt_x"/>
                                          </p:val>
                                        </p:tav>
                                        <p:tav tm="100000">
                                          <p:val>
                                            <p:strVal val="#ppt_x"/>
                                          </p:val>
                                        </p:tav>
                                      </p:tavLst>
                                    </p:anim>
                                    <p:anim calcmode="lin" valueType="num">
                                      <p:cBhvr additive="base">
                                        <p:cTn id="50" dur="500" fill="hold"/>
                                        <p:tgtEl>
                                          <p:spTgt spid="32"/>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ppt_x"/>
                                          </p:val>
                                        </p:tav>
                                        <p:tav tm="100000">
                                          <p:val>
                                            <p:strVal val="#ppt_x"/>
                                          </p:val>
                                        </p:tav>
                                      </p:tavLst>
                                    </p:anim>
                                    <p:anim calcmode="lin" valueType="num">
                                      <p:cBhvr additive="base">
                                        <p:cTn id="54" dur="500" fill="hold"/>
                                        <p:tgtEl>
                                          <p:spTgt spid="33"/>
                                        </p:tgtEl>
                                        <p:attrNameLst>
                                          <p:attrName>ppt_y</p:attrName>
                                        </p:attrNameLst>
                                      </p:cBhvr>
                                      <p:tavLst>
                                        <p:tav tm="0">
                                          <p:val>
                                            <p:strVal val="0-#ppt_h/2"/>
                                          </p:val>
                                        </p:tav>
                                        <p:tav tm="100000">
                                          <p:val>
                                            <p:strVal val="#ppt_y"/>
                                          </p:val>
                                        </p:tav>
                                      </p:tavLst>
                                    </p:anim>
                                  </p:childTnLst>
                                </p:cTn>
                              </p:par>
                              <p:par>
                                <p:cTn id="55" presetID="2" presetClass="entr" presetSubtype="1"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 calcmode="lin" valueType="num">
                                      <p:cBhvr additive="base">
                                        <p:cTn id="57" dur="500" fill="hold"/>
                                        <p:tgtEl>
                                          <p:spTgt spid="34"/>
                                        </p:tgtEl>
                                        <p:attrNameLst>
                                          <p:attrName>ppt_x</p:attrName>
                                        </p:attrNameLst>
                                      </p:cBhvr>
                                      <p:tavLst>
                                        <p:tav tm="0">
                                          <p:val>
                                            <p:strVal val="#ppt_x"/>
                                          </p:val>
                                        </p:tav>
                                        <p:tav tm="100000">
                                          <p:val>
                                            <p:strVal val="#ppt_x"/>
                                          </p:val>
                                        </p:tav>
                                      </p:tavLst>
                                    </p:anim>
                                    <p:anim calcmode="lin" valueType="num">
                                      <p:cBhvr additive="base">
                                        <p:cTn id="58" dur="500" fill="hold"/>
                                        <p:tgtEl>
                                          <p:spTgt spid="34"/>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additive="base">
                                        <p:cTn id="61" dur="500" fill="hold"/>
                                        <p:tgtEl>
                                          <p:spTgt spid="35"/>
                                        </p:tgtEl>
                                        <p:attrNameLst>
                                          <p:attrName>ppt_x</p:attrName>
                                        </p:attrNameLst>
                                      </p:cBhvr>
                                      <p:tavLst>
                                        <p:tav tm="0">
                                          <p:val>
                                            <p:strVal val="#ppt_x"/>
                                          </p:val>
                                        </p:tav>
                                        <p:tav tm="100000">
                                          <p:val>
                                            <p:strVal val="#ppt_x"/>
                                          </p:val>
                                        </p:tav>
                                      </p:tavLst>
                                    </p:anim>
                                    <p:anim calcmode="lin" valueType="num">
                                      <p:cBhvr additive="base">
                                        <p:cTn id="62" dur="500" fill="hold"/>
                                        <p:tgtEl>
                                          <p:spTgt spid="35"/>
                                        </p:tgtEl>
                                        <p:attrNameLst>
                                          <p:attrName>ppt_y</p:attrName>
                                        </p:attrNameLst>
                                      </p:cBhvr>
                                      <p:tavLst>
                                        <p:tav tm="0">
                                          <p:val>
                                            <p:strVal val="0-#ppt_h/2"/>
                                          </p:val>
                                        </p:tav>
                                        <p:tav tm="100000">
                                          <p:val>
                                            <p:strVal val="#ppt_y"/>
                                          </p:val>
                                        </p:tav>
                                      </p:tavLst>
                                    </p:anim>
                                  </p:childTnLst>
                                </p:cTn>
                              </p:par>
                              <p:par>
                                <p:cTn id="63" presetID="2" presetClass="entr" presetSubtype="1"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anim calcmode="lin" valueType="num">
                                      <p:cBhvr additive="base">
                                        <p:cTn id="65" dur="500" fill="hold"/>
                                        <p:tgtEl>
                                          <p:spTgt spid="36"/>
                                        </p:tgtEl>
                                        <p:attrNameLst>
                                          <p:attrName>ppt_x</p:attrName>
                                        </p:attrNameLst>
                                      </p:cBhvr>
                                      <p:tavLst>
                                        <p:tav tm="0">
                                          <p:val>
                                            <p:strVal val="#ppt_x"/>
                                          </p:val>
                                        </p:tav>
                                        <p:tav tm="100000">
                                          <p:val>
                                            <p:strVal val="#ppt_x"/>
                                          </p:val>
                                        </p:tav>
                                      </p:tavLst>
                                    </p:anim>
                                    <p:anim calcmode="lin" valueType="num">
                                      <p:cBhvr additive="base">
                                        <p:cTn id="66" dur="500" fill="hold"/>
                                        <p:tgtEl>
                                          <p:spTgt spid="36"/>
                                        </p:tgtEl>
                                        <p:attrNameLst>
                                          <p:attrName>ppt_y</p:attrName>
                                        </p:attrNameLst>
                                      </p:cBhvr>
                                      <p:tavLst>
                                        <p:tav tm="0">
                                          <p:val>
                                            <p:strVal val="0-#ppt_h/2"/>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100"/>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101"/>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95"/>
                                        </p:tgtEl>
                                        <p:attrNameLst>
                                          <p:attrName>style.visibility</p:attrName>
                                        </p:attrNameLst>
                                      </p:cBhvr>
                                      <p:to>
                                        <p:strVal val="hidden"/>
                                      </p:to>
                                    </p:set>
                                  </p:childTnLst>
                                </p:cTn>
                              </p:par>
                              <p:par>
                                <p:cTn id="79" presetID="55" presetClass="entr" presetSubtype="0" fill="hold" nodeType="with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p:cTn id="81" dur="1000" fill="hold"/>
                                        <p:tgtEl>
                                          <p:spTgt spid="4"/>
                                        </p:tgtEl>
                                        <p:attrNameLst>
                                          <p:attrName>ppt_w</p:attrName>
                                        </p:attrNameLst>
                                      </p:cBhvr>
                                      <p:tavLst>
                                        <p:tav tm="0">
                                          <p:val>
                                            <p:strVal val="#ppt_w*0.70"/>
                                          </p:val>
                                        </p:tav>
                                        <p:tav tm="100000">
                                          <p:val>
                                            <p:strVal val="#ppt_w"/>
                                          </p:val>
                                        </p:tav>
                                      </p:tavLst>
                                    </p:anim>
                                    <p:anim calcmode="lin" valueType="num">
                                      <p:cBhvr>
                                        <p:cTn id="82" dur="1000" fill="hold"/>
                                        <p:tgtEl>
                                          <p:spTgt spid="4"/>
                                        </p:tgtEl>
                                        <p:attrNameLst>
                                          <p:attrName>ppt_h</p:attrName>
                                        </p:attrNameLst>
                                      </p:cBhvr>
                                      <p:tavLst>
                                        <p:tav tm="0">
                                          <p:val>
                                            <p:strVal val="#ppt_h"/>
                                          </p:val>
                                        </p:tav>
                                        <p:tav tm="100000">
                                          <p:val>
                                            <p:strVal val="#ppt_h"/>
                                          </p:val>
                                        </p:tav>
                                      </p:tavLst>
                                    </p:anim>
                                    <p:animEffect transition="in" filter="fade">
                                      <p:cBhvr>
                                        <p:cTn id="83" dur="1000"/>
                                        <p:tgtEl>
                                          <p:spTgt spid="4"/>
                                        </p:tgtEl>
                                      </p:cBhvr>
                                    </p:animEffect>
                                  </p:childTnLst>
                                </p:cTn>
                              </p:par>
                              <p:par>
                                <p:cTn id="84" presetID="3" presetClass="entr" presetSubtype="10" fill="hold"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blinds(horizontal)">
                                      <p:cBhvr>
                                        <p:cTn id="86" dur="500"/>
                                        <p:tgtEl>
                                          <p:spTgt spid="74"/>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blinds(horizontal)">
                                      <p:cBhvr>
                                        <p:cTn id="89" dur="500"/>
                                        <p:tgtEl>
                                          <p:spTgt spid="63"/>
                                        </p:tgtEl>
                                      </p:cBhvr>
                                    </p:animEffect>
                                  </p:childTnLst>
                                </p:cTn>
                              </p:par>
                              <p:par>
                                <p:cTn id="90" presetID="3" presetClass="entr" presetSubtype="10" fill="hold" nodeType="with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blinds(horizontal)">
                                      <p:cBhvr>
                                        <p:cTn id="92" dur="500"/>
                                        <p:tgtEl>
                                          <p:spTgt spid="72"/>
                                        </p:tgtEl>
                                      </p:cBhvr>
                                    </p:animEffect>
                                  </p:childTnLst>
                                </p:cTn>
                              </p:par>
                            </p:childTnLst>
                          </p:cTn>
                        </p:par>
                        <p:par>
                          <p:cTn id="93" fill="hold">
                            <p:stCondLst>
                              <p:cond delay="1000"/>
                            </p:stCondLst>
                            <p:childTnLst>
                              <p:par>
                                <p:cTn id="94" presetID="5" presetClass="entr" presetSubtype="5" fill="hold" grpId="0" nodeType="after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checkerboard(down)">
                                      <p:cBhvr>
                                        <p:cTn id="96" dur="500"/>
                                        <p:tgtEl>
                                          <p:spTgt spid="77"/>
                                        </p:tgtEl>
                                      </p:cBhvr>
                                    </p:animEffect>
                                  </p:childTnLst>
                                </p:cTn>
                              </p:par>
                              <p:par>
                                <p:cTn id="97" presetID="5" presetClass="entr" presetSubtype="5" fill="hold" grpId="0" nodeType="with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checkerboard(down)">
                                      <p:cBhvr>
                                        <p:cTn id="99" dur="500"/>
                                        <p:tgtEl>
                                          <p:spTgt spid="78"/>
                                        </p:tgtEl>
                                      </p:cBhvr>
                                    </p:animEffect>
                                  </p:childTnLst>
                                </p:cTn>
                              </p:par>
                            </p:childTnLst>
                          </p:cTn>
                        </p:par>
                        <p:par>
                          <p:cTn id="100" fill="hold">
                            <p:stCondLst>
                              <p:cond delay="1500"/>
                            </p:stCondLst>
                            <p:childTnLst>
                              <p:par>
                                <p:cTn id="101" presetID="22" presetClass="entr" presetSubtype="8" fill="hold" nodeType="afterEffect">
                                  <p:stCondLst>
                                    <p:cond delay="0"/>
                                  </p:stCondLst>
                                  <p:childTnLst>
                                    <p:set>
                                      <p:cBhvr>
                                        <p:cTn id="102" dur="1" fill="hold">
                                          <p:stCondLst>
                                            <p:cond delay="0"/>
                                          </p:stCondLst>
                                        </p:cTn>
                                        <p:tgtEl>
                                          <p:spTgt spid="84"/>
                                        </p:tgtEl>
                                        <p:attrNameLst>
                                          <p:attrName>style.visibility</p:attrName>
                                        </p:attrNameLst>
                                      </p:cBhvr>
                                      <p:to>
                                        <p:strVal val="visible"/>
                                      </p:to>
                                    </p:set>
                                    <p:animEffect transition="in" filter="wipe(left)">
                                      <p:cBhvr>
                                        <p:cTn id="103" dur="500"/>
                                        <p:tgtEl>
                                          <p:spTgt spid="84"/>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par>
                                <p:cTn id="107" presetID="22" presetClass="entr" presetSubtype="8" fill="hold" nodeType="withEffect">
                                  <p:stCondLst>
                                    <p:cond delay="0"/>
                                  </p:stCondLst>
                                  <p:childTnLst>
                                    <p:set>
                                      <p:cBhvr>
                                        <p:cTn id="108" dur="1" fill="hold">
                                          <p:stCondLst>
                                            <p:cond delay="0"/>
                                          </p:stCondLst>
                                        </p:cTn>
                                        <p:tgtEl>
                                          <p:spTgt spid="82"/>
                                        </p:tgtEl>
                                        <p:attrNameLst>
                                          <p:attrName>style.visibility</p:attrName>
                                        </p:attrNameLst>
                                      </p:cBhvr>
                                      <p:to>
                                        <p:strVal val="visible"/>
                                      </p:to>
                                    </p:set>
                                    <p:animEffect transition="in" filter="wipe(left)">
                                      <p:cBhvr>
                                        <p:cTn id="109" dur="500"/>
                                        <p:tgtEl>
                                          <p:spTgt spid="82"/>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76"/>
                                        </p:tgtEl>
                                        <p:attrNameLst>
                                          <p:attrName>style.visibility</p:attrName>
                                        </p:attrNameLst>
                                      </p:cBhvr>
                                      <p:to>
                                        <p:strVal val="visible"/>
                                      </p:to>
                                    </p:set>
                                    <p:animEffect transition="in" filter="wipe(left)">
                                      <p:cBhvr>
                                        <p:cTn id="112" dur="500"/>
                                        <p:tgtEl>
                                          <p:spTgt spid="76"/>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66"/>
                                        </p:tgtEl>
                                        <p:attrNameLst>
                                          <p:attrName>style.visibility</p:attrName>
                                        </p:attrNameLst>
                                      </p:cBhvr>
                                      <p:to>
                                        <p:strVal val="visible"/>
                                      </p:to>
                                    </p:set>
                                    <p:animEffect transition="in" filter="blinds(horizontal)">
                                      <p:cBhvr>
                                        <p:cTn id="117" dur="500"/>
                                        <p:tgtEl>
                                          <p:spTgt spid="66"/>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68"/>
                                        </p:tgtEl>
                                        <p:attrNameLst>
                                          <p:attrName>style.visibility</p:attrName>
                                        </p:attrNameLst>
                                      </p:cBhvr>
                                      <p:to>
                                        <p:strVal val="visible"/>
                                      </p:to>
                                    </p:set>
                                    <p:animEffect transition="in" filter="blinds(horizontal)">
                                      <p:cBhvr>
                                        <p:cTn id="120" dur="500"/>
                                        <p:tgtEl>
                                          <p:spTgt spid="68"/>
                                        </p:tgtEl>
                                      </p:cBhvr>
                                    </p:animEffect>
                                  </p:childTnLst>
                                </p:cTn>
                              </p:par>
                              <p:par>
                                <p:cTn id="121" presetID="3" presetClass="entr" presetSubtype="10" fill="hold" nodeType="withEffect">
                                  <p:stCondLst>
                                    <p:cond delay="0"/>
                                  </p:stCondLst>
                                  <p:childTnLst>
                                    <p:set>
                                      <p:cBhvr>
                                        <p:cTn id="122" dur="1" fill="hold">
                                          <p:stCondLst>
                                            <p:cond delay="0"/>
                                          </p:stCondLst>
                                        </p:cTn>
                                        <p:tgtEl>
                                          <p:spTgt spid="69"/>
                                        </p:tgtEl>
                                        <p:attrNameLst>
                                          <p:attrName>style.visibility</p:attrName>
                                        </p:attrNameLst>
                                      </p:cBhvr>
                                      <p:to>
                                        <p:strVal val="visible"/>
                                      </p:to>
                                    </p:set>
                                    <p:animEffect transition="in" filter="blinds(horizontal)">
                                      <p:cBhvr>
                                        <p:cTn id="123" dur="500"/>
                                        <p:tgtEl>
                                          <p:spTgt spid="69"/>
                                        </p:tgtEl>
                                      </p:cBhvr>
                                    </p:animEffect>
                                  </p:childTnLst>
                                </p:cTn>
                              </p:par>
                            </p:childTnLst>
                          </p:cTn>
                        </p:par>
                        <p:par>
                          <p:cTn id="124" fill="hold">
                            <p:stCondLst>
                              <p:cond delay="500"/>
                            </p:stCondLst>
                            <p:childTnLst>
                              <p:par>
                                <p:cTn id="125" presetID="5" presetClass="entr" presetSubtype="5" fill="hold" grpId="0"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checkerboard(down)">
                                      <p:cBhvr>
                                        <p:cTn id="127" dur="500"/>
                                        <p:tgtEl>
                                          <p:spTgt spid="52"/>
                                        </p:tgtEl>
                                      </p:cBhvr>
                                    </p:animEffect>
                                  </p:childTnLst>
                                </p:cTn>
                              </p:par>
                              <p:par>
                                <p:cTn id="128" presetID="5" presetClass="entr" presetSubtype="5" fill="hold" grpId="0" nodeType="withEffect">
                                  <p:stCondLst>
                                    <p:cond delay="0"/>
                                  </p:stCondLst>
                                  <p:childTnLst>
                                    <p:set>
                                      <p:cBhvr>
                                        <p:cTn id="129" dur="1" fill="hold">
                                          <p:stCondLst>
                                            <p:cond delay="0"/>
                                          </p:stCondLst>
                                        </p:cTn>
                                        <p:tgtEl>
                                          <p:spTgt spid="60"/>
                                        </p:tgtEl>
                                        <p:attrNameLst>
                                          <p:attrName>style.visibility</p:attrName>
                                        </p:attrNameLst>
                                      </p:cBhvr>
                                      <p:to>
                                        <p:strVal val="visible"/>
                                      </p:to>
                                    </p:set>
                                    <p:animEffect transition="in" filter="checkerboard(down)">
                                      <p:cBhvr>
                                        <p:cTn id="130" dur="500"/>
                                        <p:tgtEl>
                                          <p:spTgt spid="60"/>
                                        </p:tgtEl>
                                      </p:cBhvr>
                                    </p:animEffect>
                                  </p:childTnLst>
                                </p:cTn>
                              </p:par>
                              <p:par>
                                <p:cTn id="131" presetID="5" presetClass="entr" presetSubtype="5" fill="hold" grpId="0" nodeType="withEffect">
                                  <p:stCondLst>
                                    <p:cond delay="0"/>
                                  </p:stCondLst>
                                  <p:childTnLst>
                                    <p:set>
                                      <p:cBhvr>
                                        <p:cTn id="132" dur="1" fill="hold">
                                          <p:stCondLst>
                                            <p:cond delay="0"/>
                                          </p:stCondLst>
                                        </p:cTn>
                                        <p:tgtEl>
                                          <p:spTgt spid="61"/>
                                        </p:tgtEl>
                                        <p:attrNameLst>
                                          <p:attrName>style.visibility</p:attrName>
                                        </p:attrNameLst>
                                      </p:cBhvr>
                                      <p:to>
                                        <p:strVal val="visible"/>
                                      </p:to>
                                    </p:set>
                                    <p:animEffect transition="in" filter="checkerboard(down)">
                                      <p:cBhvr>
                                        <p:cTn id="133" dur="500"/>
                                        <p:tgtEl>
                                          <p:spTgt spid="61"/>
                                        </p:tgtEl>
                                      </p:cBhvr>
                                    </p:animEffect>
                                  </p:childTnLst>
                                </p:cTn>
                              </p:par>
                            </p:childTnLst>
                          </p:cTn>
                        </p:par>
                        <p:par>
                          <p:cTn id="134" fill="hold">
                            <p:stCondLst>
                              <p:cond delay="1000"/>
                            </p:stCondLst>
                            <p:childTnLst>
                              <p:par>
                                <p:cTn id="135" presetID="22" presetClass="entr" presetSubtype="8" fill="hold" grpId="0" nodeType="afterEffect">
                                  <p:stCondLst>
                                    <p:cond delay="0"/>
                                  </p:stCondLst>
                                  <p:childTnLst>
                                    <p:set>
                                      <p:cBhvr>
                                        <p:cTn id="136" dur="1" fill="hold">
                                          <p:stCondLst>
                                            <p:cond delay="0"/>
                                          </p:stCondLst>
                                        </p:cTn>
                                        <p:tgtEl>
                                          <p:spTgt spid="40"/>
                                        </p:tgtEl>
                                        <p:attrNameLst>
                                          <p:attrName>style.visibility</p:attrName>
                                        </p:attrNameLst>
                                      </p:cBhvr>
                                      <p:to>
                                        <p:strVal val="visible"/>
                                      </p:to>
                                    </p:set>
                                    <p:animEffect transition="in" filter="wipe(left)">
                                      <p:cBhvr>
                                        <p:cTn id="137" dur="500"/>
                                        <p:tgtEl>
                                          <p:spTgt spid="40"/>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wipe(left)">
                                      <p:cBhvr>
                                        <p:cTn id="140" dur="500"/>
                                        <p:tgtEl>
                                          <p:spTgt spid="42"/>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44"/>
                                        </p:tgtEl>
                                        <p:attrNameLst>
                                          <p:attrName>style.visibility</p:attrName>
                                        </p:attrNameLst>
                                      </p:cBhvr>
                                      <p:to>
                                        <p:strVal val="visible"/>
                                      </p:to>
                                    </p:set>
                                    <p:animEffect transition="in" filter="wipe(left)">
                                      <p:cBhvr>
                                        <p:cTn id="143" dur="500"/>
                                        <p:tgtEl>
                                          <p:spTgt spid="44"/>
                                        </p:tgtEl>
                                      </p:cBhvr>
                                    </p:animEffect>
                                  </p:childTnLst>
                                </p:cTn>
                              </p:par>
                              <p:par>
                                <p:cTn id="144" presetID="22" presetClass="entr" presetSubtype="8" fill="hold" grpId="0" nodeType="withEffect">
                                  <p:stCondLst>
                                    <p:cond delay="0"/>
                                  </p:stCondLst>
                                  <p:childTnLst>
                                    <p:set>
                                      <p:cBhvr>
                                        <p:cTn id="145" dur="1" fill="hold">
                                          <p:stCondLst>
                                            <p:cond delay="0"/>
                                          </p:stCondLst>
                                        </p:cTn>
                                        <p:tgtEl>
                                          <p:spTgt spid="46"/>
                                        </p:tgtEl>
                                        <p:attrNameLst>
                                          <p:attrName>style.visibility</p:attrName>
                                        </p:attrNameLst>
                                      </p:cBhvr>
                                      <p:to>
                                        <p:strVal val="visible"/>
                                      </p:to>
                                    </p:set>
                                    <p:animEffect transition="in" filter="wipe(left)">
                                      <p:cBhvr>
                                        <p:cTn id="146" dur="500"/>
                                        <p:tgtEl>
                                          <p:spTgt spid="46"/>
                                        </p:tgtEl>
                                      </p:cBhvr>
                                    </p:animEffect>
                                  </p:childTnLst>
                                </p:cTn>
                              </p:par>
                              <p:par>
                                <p:cTn id="147" presetID="22" presetClass="entr" presetSubtype="8" fill="hold" grpId="0" nodeType="withEffect">
                                  <p:stCondLst>
                                    <p:cond delay="0"/>
                                  </p:stCondLst>
                                  <p:childTnLst>
                                    <p:set>
                                      <p:cBhvr>
                                        <p:cTn id="148" dur="1" fill="hold">
                                          <p:stCondLst>
                                            <p:cond delay="0"/>
                                          </p:stCondLst>
                                        </p:cTn>
                                        <p:tgtEl>
                                          <p:spTgt spid="48"/>
                                        </p:tgtEl>
                                        <p:attrNameLst>
                                          <p:attrName>style.visibility</p:attrName>
                                        </p:attrNameLst>
                                      </p:cBhvr>
                                      <p:to>
                                        <p:strVal val="visible"/>
                                      </p:to>
                                    </p:set>
                                    <p:animEffect transition="in" filter="wipe(left)">
                                      <p:cBhvr>
                                        <p:cTn id="149" dur="500"/>
                                        <p:tgtEl>
                                          <p:spTgt spid="48"/>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wipe(left)">
                                      <p:cBhvr>
                                        <p:cTn id="152" dur="500"/>
                                        <p:tgtEl>
                                          <p:spTgt spid="50"/>
                                        </p:tgtEl>
                                      </p:cBhvr>
                                    </p:animEffect>
                                  </p:childTnLst>
                                </p:cTn>
                              </p:par>
                              <p:par>
                                <p:cTn id="153" presetID="22" presetClass="entr" presetSubtype="8" fill="hold" grpId="0" nodeType="withEffect">
                                  <p:stCondLst>
                                    <p:cond delay="0"/>
                                  </p:stCondLst>
                                  <p:childTnLst>
                                    <p:set>
                                      <p:cBhvr>
                                        <p:cTn id="154" dur="1" fill="hold">
                                          <p:stCondLst>
                                            <p:cond delay="0"/>
                                          </p:stCondLst>
                                        </p:cTn>
                                        <p:tgtEl>
                                          <p:spTgt spid="43"/>
                                        </p:tgtEl>
                                        <p:attrNameLst>
                                          <p:attrName>style.visibility</p:attrName>
                                        </p:attrNameLst>
                                      </p:cBhvr>
                                      <p:to>
                                        <p:strVal val="visible"/>
                                      </p:to>
                                    </p:set>
                                    <p:animEffect transition="in" filter="wipe(left)">
                                      <p:cBhvr>
                                        <p:cTn id="155" dur="500"/>
                                        <p:tgtEl>
                                          <p:spTgt spid="43"/>
                                        </p:tgtEl>
                                      </p:cBhvr>
                                    </p:animEffect>
                                  </p:childTnLst>
                                </p:cTn>
                              </p:par>
                              <p:par>
                                <p:cTn id="156" presetID="22" presetClass="entr" presetSubtype="8" fill="hold" grpId="0" nodeType="withEffect">
                                  <p:stCondLst>
                                    <p:cond delay="0"/>
                                  </p:stCondLst>
                                  <p:childTnLst>
                                    <p:set>
                                      <p:cBhvr>
                                        <p:cTn id="157" dur="1" fill="hold">
                                          <p:stCondLst>
                                            <p:cond delay="0"/>
                                          </p:stCondLst>
                                        </p:cTn>
                                        <p:tgtEl>
                                          <p:spTgt spid="47"/>
                                        </p:tgtEl>
                                        <p:attrNameLst>
                                          <p:attrName>style.visibility</p:attrName>
                                        </p:attrNameLst>
                                      </p:cBhvr>
                                      <p:to>
                                        <p:strVal val="visible"/>
                                      </p:to>
                                    </p:set>
                                    <p:animEffect transition="in" filter="wipe(left)">
                                      <p:cBhvr>
                                        <p:cTn id="158" dur="500"/>
                                        <p:tgtEl>
                                          <p:spTgt spid="47"/>
                                        </p:tgtEl>
                                      </p:cBhvr>
                                    </p:animEffect>
                                  </p:childTnLst>
                                </p:cTn>
                              </p:par>
                              <p:par>
                                <p:cTn id="159" presetID="22" presetClass="entr" presetSubtype="8" fill="hold" grpId="0" nodeType="withEffect">
                                  <p:stCondLst>
                                    <p:cond delay="0"/>
                                  </p:stCondLst>
                                  <p:childTnLst>
                                    <p:set>
                                      <p:cBhvr>
                                        <p:cTn id="160" dur="1" fill="hold">
                                          <p:stCondLst>
                                            <p:cond delay="0"/>
                                          </p:stCondLst>
                                        </p:cTn>
                                        <p:tgtEl>
                                          <p:spTgt spid="51"/>
                                        </p:tgtEl>
                                        <p:attrNameLst>
                                          <p:attrName>style.visibility</p:attrName>
                                        </p:attrNameLst>
                                      </p:cBhvr>
                                      <p:to>
                                        <p:strVal val="visible"/>
                                      </p:to>
                                    </p:set>
                                    <p:animEffect transition="in" filter="wipe(left)">
                                      <p:cBhvr>
                                        <p:cTn id="161" dur="500"/>
                                        <p:tgtEl>
                                          <p:spTgt spid="51"/>
                                        </p:tgtEl>
                                      </p:cBhvr>
                                    </p:animEffect>
                                  </p:childTnLst>
                                </p:cTn>
                              </p:par>
                              <p:par>
                                <p:cTn id="162" presetID="53" presetClass="entr" presetSubtype="16" fill="hold" grpId="0" nodeType="withEffect">
                                  <p:stCondLst>
                                    <p:cond delay="0"/>
                                  </p:stCondLst>
                                  <p:childTnLst>
                                    <p:set>
                                      <p:cBhvr>
                                        <p:cTn id="163" dur="1" fill="hold">
                                          <p:stCondLst>
                                            <p:cond delay="0"/>
                                          </p:stCondLst>
                                        </p:cTn>
                                        <p:tgtEl>
                                          <p:spTgt spid="41"/>
                                        </p:tgtEl>
                                        <p:attrNameLst>
                                          <p:attrName>style.visibility</p:attrName>
                                        </p:attrNameLst>
                                      </p:cBhvr>
                                      <p:to>
                                        <p:strVal val="visible"/>
                                      </p:to>
                                    </p:set>
                                    <p:anim calcmode="lin" valueType="num">
                                      <p:cBhvr>
                                        <p:cTn id="164" dur="500" fill="hold"/>
                                        <p:tgtEl>
                                          <p:spTgt spid="41"/>
                                        </p:tgtEl>
                                        <p:attrNameLst>
                                          <p:attrName>ppt_w</p:attrName>
                                        </p:attrNameLst>
                                      </p:cBhvr>
                                      <p:tavLst>
                                        <p:tav tm="0">
                                          <p:val>
                                            <p:fltVal val="0"/>
                                          </p:val>
                                        </p:tav>
                                        <p:tav tm="100000">
                                          <p:val>
                                            <p:strVal val="#ppt_w"/>
                                          </p:val>
                                        </p:tav>
                                      </p:tavLst>
                                    </p:anim>
                                    <p:anim calcmode="lin" valueType="num">
                                      <p:cBhvr>
                                        <p:cTn id="165" dur="500" fill="hold"/>
                                        <p:tgtEl>
                                          <p:spTgt spid="41"/>
                                        </p:tgtEl>
                                        <p:attrNameLst>
                                          <p:attrName>ppt_h</p:attrName>
                                        </p:attrNameLst>
                                      </p:cBhvr>
                                      <p:tavLst>
                                        <p:tav tm="0">
                                          <p:val>
                                            <p:fltVal val="0"/>
                                          </p:val>
                                        </p:tav>
                                        <p:tav tm="100000">
                                          <p:val>
                                            <p:strVal val="#ppt_h"/>
                                          </p:val>
                                        </p:tav>
                                      </p:tavLst>
                                    </p:anim>
                                    <p:animEffect transition="in" filter="fade">
                                      <p:cBhvr>
                                        <p:cTn id="166" dur="500"/>
                                        <p:tgtEl>
                                          <p:spTgt spid="41"/>
                                        </p:tgtEl>
                                      </p:cBhvr>
                                    </p:animEffect>
                                  </p:childTnLst>
                                </p:cTn>
                              </p:par>
                              <p:par>
                                <p:cTn id="167" presetID="53" presetClass="entr" presetSubtype="16" fill="hold" grpId="0" nodeType="withEffect">
                                  <p:stCondLst>
                                    <p:cond delay="0"/>
                                  </p:stCondLst>
                                  <p:childTnLst>
                                    <p:set>
                                      <p:cBhvr>
                                        <p:cTn id="168" dur="1" fill="hold">
                                          <p:stCondLst>
                                            <p:cond delay="0"/>
                                          </p:stCondLst>
                                        </p:cTn>
                                        <p:tgtEl>
                                          <p:spTgt spid="45"/>
                                        </p:tgtEl>
                                        <p:attrNameLst>
                                          <p:attrName>style.visibility</p:attrName>
                                        </p:attrNameLst>
                                      </p:cBhvr>
                                      <p:to>
                                        <p:strVal val="visible"/>
                                      </p:to>
                                    </p:set>
                                    <p:anim calcmode="lin" valueType="num">
                                      <p:cBhvr>
                                        <p:cTn id="169" dur="500" fill="hold"/>
                                        <p:tgtEl>
                                          <p:spTgt spid="45"/>
                                        </p:tgtEl>
                                        <p:attrNameLst>
                                          <p:attrName>ppt_w</p:attrName>
                                        </p:attrNameLst>
                                      </p:cBhvr>
                                      <p:tavLst>
                                        <p:tav tm="0">
                                          <p:val>
                                            <p:fltVal val="0"/>
                                          </p:val>
                                        </p:tav>
                                        <p:tav tm="100000">
                                          <p:val>
                                            <p:strVal val="#ppt_w"/>
                                          </p:val>
                                        </p:tav>
                                      </p:tavLst>
                                    </p:anim>
                                    <p:anim calcmode="lin" valueType="num">
                                      <p:cBhvr>
                                        <p:cTn id="170" dur="500" fill="hold"/>
                                        <p:tgtEl>
                                          <p:spTgt spid="45"/>
                                        </p:tgtEl>
                                        <p:attrNameLst>
                                          <p:attrName>ppt_h</p:attrName>
                                        </p:attrNameLst>
                                      </p:cBhvr>
                                      <p:tavLst>
                                        <p:tav tm="0">
                                          <p:val>
                                            <p:fltVal val="0"/>
                                          </p:val>
                                        </p:tav>
                                        <p:tav tm="100000">
                                          <p:val>
                                            <p:strVal val="#ppt_h"/>
                                          </p:val>
                                        </p:tav>
                                      </p:tavLst>
                                    </p:anim>
                                    <p:animEffect transition="in" filter="fade">
                                      <p:cBhvr>
                                        <p:cTn id="171" dur="500"/>
                                        <p:tgtEl>
                                          <p:spTgt spid="45"/>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49"/>
                                        </p:tgtEl>
                                        <p:attrNameLst>
                                          <p:attrName>style.visibility</p:attrName>
                                        </p:attrNameLst>
                                      </p:cBhvr>
                                      <p:to>
                                        <p:strVal val="visible"/>
                                      </p:to>
                                    </p:set>
                                    <p:anim calcmode="lin" valueType="num">
                                      <p:cBhvr>
                                        <p:cTn id="174" dur="500" fill="hold"/>
                                        <p:tgtEl>
                                          <p:spTgt spid="49"/>
                                        </p:tgtEl>
                                        <p:attrNameLst>
                                          <p:attrName>ppt_w</p:attrName>
                                        </p:attrNameLst>
                                      </p:cBhvr>
                                      <p:tavLst>
                                        <p:tav tm="0">
                                          <p:val>
                                            <p:fltVal val="0"/>
                                          </p:val>
                                        </p:tav>
                                        <p:tav tm="100000">
                                          <p:val>
                                            <p:strVal val="#ppt_w"/>
                                          </p:val>
                                        </p:tav>
                                      </p:tavLst>
                                    </p:anim>
                                    <p:anim calcmode="lin" valueType="num">
                                      <p:cBhvr>
                                        <p:cTn id="175" dur="500" fill="hold"/>
                                        <p:tgtEl>
                                          <p:spTgt spid="49"/>
                                        </p:tgtEl>
                                        <p:attrNameLst>
                                          <p:attrName>ppt_h</p:attrName>
                                        </p:attrNameLst>
                                      </p:cBhvr>
                                      <p:tavLst>
                                        <p:tav tm="0">
                                          <p:val>
                                            <p:fltVal val="0"/>
                                          </p:val>
                                        </p:tav>
                                        <p:tav tm="100000">
                                          <p:val>
                                            <p:strVal val="#ppt_h"/>
                                          </p:val>
                                        </p:tav>
                                      </p:tavLst>
                                    </p:anim>
                                    <p:animEffect transition="in" filter="fade">
                                      <p:cBhvr>
                                        <p:cTn id="17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8" grpId="0" animBg="1"/>
      <p:bldP spid="77" grpId="0" animBg="1"/>
      <p:bldP spid="61" grpId="0" animBg="1"/>
      <p:bldP spid="60" grpId="0" animBg="1"/>
      <p:bldP spid="52" grpId="0" animBg="1"/>
      <p:bldP spid="28" grpId="0" animBg="1"/>
      <p:bldP spid="30" grpId="0" animBg="1"/>
      <p:bldP spid="33" grpId="0" animBg="1"/>
      <p:bldP spid="35" grpId="0" animBg="1"/>
      <p:bldP spid="37"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63" grpId="0" animBg="1"/>
      <p:bldP spid="64" grpId="0" animBg="1"/>
      <p:bldP spid="68" grpId="0" animBg="1"/>
      <p:bldP spid="76" grpId="0" animBg="1"/>
      <p:bldP spid="95" grpId="0"/>
      <p:bldP spid="97" grpId="0"/>
      <p:bldP spid="98" grpId="0" animBg="1"/>
      <p:bldP spid="100" grpId="0" animBg="1"/>
      <p:bldP spid="101"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2303A2-29F3-C207-2800-FE9567F55C0D}"/>
              </a:ext>
            </a:extLst>
          </p:cNvPr>
          <p:cNvSpPr>
            <a:spLocks noGrp="1"/>
          </p:cNvSpPr>
          <p:nvPr>
            <p:ph type="ctrTitle"/>
          </p:nvPr>
        </p:nvSpPr>
        <p:spPr/>
        <p:txBody>
          <a:bodyPr/>
          <a:lstStyle/>
          <a:p>
            <a:r>
              <a:rPr lang="en-US"/>
              <a:t>Global People Town Hall</a:t>
            </a:r>
          </a:p>
        </p:txBody>
      </p:sp>
      <p:sp>
        <p:nvSpPr>
          <p:cNvPr id="5" name="Text Placeholder 4">
            <a:extLst>
              <a:ext uri="{FF2B5EF4-FFF2-40B4-BE49-F238E27FC236}">
                <a16:creationId xmlns:a16="http://schemas.microsoft.com/office/drawing/2014/main" id="{8032104B-5F4C-4C5E-585A-3D26F8E1D5D5}"/>
              </a:ext>
            </a:extLst>
          </p:cNvPr>
          <p:cNvSpPr>
            <a:spLocks noGrp="1"/>
          </p:cNvSpPr>
          <p:nvPr>
            <p:ph type="body" idx="1"/>
          </p:nvPr>
        </p:nvSpPr>
        <p:spPr/>
        <p:txBody>
          <a:bodyPr/>
          <a:lstStyle/>
          <a:p>
            <a:r>
              <a:rPr lang="en-US"/>
              <a:t>August — 2023</a:t>
            </a:r>
          </a:p>
          <a:p>
            <a:endParaRPr lang="en-US"/>
          </a:p>
        </p:txBody>
      </p:sp>
      <p:sp>
        <p:nvSpPr>
          <p:cNvPr id="12" name="Text Placeholder 8">
            <a:extLst>
              <a:ext uri="{FF2B5EF4-FFF2-40B4-BE49-F238E27FC236}">
                <a16:creationId xmlns:a16="http://schemas.microsoft.com/office/drawing/2014/main" id="{F67DE127-C820-9C31-AD96-5057AD4084E9}"/>
              </a:ext>
            </a:extLst>
          </p:cNvPr>
          <p:cNvSpPr txBox="1">
            <a:spLocks/>
          </p:cNvSpPr>
          <p:nvPr/>
        </p:nvSpPr>
        <p:spPr>
          <a:xfrm>
            <a:off x="587861" y="2104806"/>
            <a:ext cx="5150465" cy="3365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a:t>Project/Initiative</a:t>
            </a:r>
          </a:p>
        </p:txBody>
      </p:sp>
      <p:pic>
        <p:nvPicPr>
          <p:cNvPr id="8" name="Picture 7" descr="A person wearing a blue vest and glasses&#10;&#10;Description automatically generated">
            <a:extLst>
              <a:ext uri="{FF2B5EF4-FFF2-40B4-BE49-F238E27FC236}">
                <a16:creationId xmlns:a16="http://schemas.microsoft.com/office/drawing/2014/main" id="{37AF454E-8526-4677-98EC-C93898DFA142}"/>
              </a:ext>
            </a:extLst>
          </p:cNvPr>
          <p:cNvPicPr>
            <a:picLocks noChangeAspect="1"/>
          </p:cNvPicPr>
          <p:nvPr/>
        </p:nvPicPr>
        <p:blipFill rotWithShape="1">
          <a:blip r:embed="rId2">
            <a:extLst>
              <a:ext uri="{28A0092B-C50C-407E-A947-70E740481C1C}">
                <a14:useLocalDpi xmlns:a14="http://schemas.microsoft.com/office/drawing/2010/main" val="0"/>
              </a:ext>
            </a:extLst>
          </a:blip>
          <a:srcRect l="16807" r="16439"/>
          <a:stretch/>
        </p:blipFill>
        <p:spPr>
          <a:xfrm>
            <a:off x="6096000" y="939606"/>
            <a:ext cx="5188382" cy="5181600"/>
          </a:xfrm>
          <a:prstGeom prst="ellipse">
            <a:avLst/>
          </a:prstGeom>
          <a:solidFill>
            <a:schemeClr val="tx1">
              <a:alpha val="60000"/>
            </a:schemeClr>
          </a:solidFill>
          <a:ln w="6350">
            <a:noFill/>
          </a:ln>
          <a:effectLst>
            <a:outerShdw blurRad="508000" dist="155985" dir="5520000" algn="ctr" rotWithShape="0">
              <a:schemeClr val="bg2">
                <a:alpha val="15000"/>
              </a:schemeClr>
            </a:outerShdw>
          </a:effectLst>
        </p:spPr>
      </p:pic>
      <p:pic>
        <p:nvPicPr>
          <p:cNvPr id="2" name="Picture 1" descr="A close-up of a logo&#10;&#10;Description automatically generated">
            <a:extLst>
              <a:ext uri="{FF2B5EF4-FFF2-40B4-BE49-F238E27FC236}">
                <a16:creationId xmlns:a16="http://schemas.microsoft.com/office/drawing/2014/main" id="{178F79F3-461D-4070-4FE0-965808B55E9E}"/>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648401" y="5400009"/>
            <a:ext cx="886942" cy="88650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3" name="Picture 2" descr="A close-up of a logo&#10;&#10;Description automatically generated">
            <a:extLst>
              <a:ext uri="{FF2B5EF4-FFF2-40B4-BE49-F238E27FC236}">
                <a16:creationId xmlns:a16="http://schemas.microsoft.com/office/drawing/2014/main" id="{59534CF2-E748-E7D1-630E-C212CDFECAA8}"/>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965973" y="5316221"/>
            <a:ext cx="970772" cy="97029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3802137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E4E1206-613D-507C-0310-2356B4BB3596}"/>
              </a:ext>
            </a:extLst>
          </p:cNvPr>
          <p:cNvSpPr/>
          <p:nvPr/>
        </p:nvSpPr>
        <p:spPr>
          <a:xfrm>
            <a:off x="758743" y="1743498"/>
            <a:ext cx="10905619" cy="3896814"/>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69F4B11A-654B-F2A5-F72A-61789766FA89}"/>
              </a:ext>
            </a:extLst>
          </p:cNvPr>
          <p:cNvSpPr>
            <a:spLocks noGrp="1"/>
          </p:cNvSpPr>
          <p:nvPr>
            <p:ph type="title"/>
          </p:nvPr>
        </p:nvSpPr>
        <p:spPr/>
        <p:txBody>
          <a:bodyPr/>
          <a:lstStyle/>
          <a:p>
            <a:r>
              <a:rPr lang="en-US"/>
              <a:t>Slide Title</a:t>
            </a:r>
          </a:p>
        </p:txBody>
      </p:sp>
      <p:sp>
        <p:nvSpPr>
          <p:cNvPr id="4" name="Text Placeholder 3">
            <a:extLst>
              <a:ext uri="{FF2B5EF4-FFF2-40B4-BE49-F238E27FC236}">
                <a16:creationId xmlns:a16="http://schemas.microsoft.com/office/drawing/2014/main" id="{048B6474-C3D6-00A1-C27A-38B93AC77185}"/>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78044629-F69C-695F-8C8D-13140D2CE27C}"/>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22A0F61-40AC-2B2F-892F-DC365349410B}"/>
              </a:ext>
            </a:extLst>
          </p:cNvPr>
          <p:cNvSpPr>
            <a:spLocks noGrp="1"/>
          </p:cNvSpPr>
          <p:nvPr>
            <p:ph type="sldNum" sz="quarter" idx="4"/>
          </p:nvPr>
        </p:nvSpPr>
        <p:spPr/>
        <p:txBody>
          <a:bodyPr/>
          <a:lstStyle/>
          <a:p>
            <a:fld id="{CC016F9F-E390-8549-93F9-91A8D6CA4677}" type="slidenum">
              <a:rPr lang="en-US" smtClean="0"/>
              <a:pPr/>
              <a:t>51</a:t>
            </a:fld>
            <a:endParaRPr lang="en-US"/>
          </a:p>
        </p:txBody>
      </p:sp>
      <p:sp>
        <p:nvSpPr>
          <p:cNvPr id="8" name="TextBox 7">
            <a:extLst>
              <a:ext uri="{FF2B5EF4-FFF2-40B4-BE49-F238E27FC236}">
                <a16:creationId xmlns:a16="http://schemas.microsoft.com/office/drawing/2014/main" id="{9B218576-C91C-BA2F-CD53-A7A3AFF4BA32}"/>
              </a:ext>
            </a:extLst>
          </p:cNvPr>
          <p:cNvSpPr txBox="1"/>
          <p:nvPr/>
        </p:nvSpPr>
        <p:spPr>
          <a:xfrm>
            <a:off x="1009940" y="2047409"/>
            <a:ext cx="3150892" cy="387652"/>
          </a:xfrm>
          <a:prstGeom prst="rect">
            <a:avLst/>
          </a:prstGeom>
          <a:noFill/>
        </p:spPr>
        <p:txBody>
          <a:bodyPr wrap="square" rtlCol="0">
            <a:noAutofit/>
          </a:bodyPr>
          <a:lstStyle/>
          <a:p>
            <a:pPr algn="ctr">
              <a:lnSpc>
                <a:spcPct val="110000"/>
              </a:lnSpc>
              <a:spcBef>
                <a:spcPts val="600"/>
              </a:spcBef>
            </a:pPr>
            <a:r>
              <a:rPr lang="en-US" sz="1600" b="1">
                <a:solidFill>
                  <a:schemeClr val="bg1"/>
                </a:solidFill>
                <a:latin typeface="Bogle" panose="020B0503020203060203" pitchFamily="34" charset="77"/>
              </a:rPr>
              <a:t>TOPIC 1</a:t>
            </a:r>
            <a:endParaRPr lang="en-US" sz="16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202C65B-67C6-26AD-F1E5-FC2DFD877613}"/>
              </a:ext>
            </a:extLst>
          </p:cNvPr>
          <p:cNvCxnSpPr>
            <a:cxnSpLocks/>
          </p:cNvCxnSpPr>
          <p:nvPr/>
        </p:nvCxnSpPr>
        <p:spPr>
          <a:xfrm>
            <a:off x="1980551" y="2512429"/>
            <a:ext cx="121922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0A5C790-C0C7-1D8B-33BA-9751289305F1}"/>
              </a:ext>
            </a:extLst>
          </p:cNvPr>
          <p:cNvSpPr txBox="1"/>
          <p:nvPr/>
        </p:nvSpPr>
        <p:spPr>
          <a:xfrm>
            <a:off x="4412029" y="2047409"/>
            <a:ext cx="3150892" cy="387652"/>
          </a:xfrm>
          <a:prstGeom prst="rect">
            <a:avLst/>
          </a:prstGeom>
          <a:noFill/>
        </p:spPr>
        <p:txBody>
          <a:bodyPr wrap="square" rtlCol="0">
            <a:noAutofit/>
          </a:bodyPr>
          <a:lstStyle/>
          <a:p>
            <a:pPr algn="ctr">
              <a:lnSpc>
                <a:spcPct val="110000"/>
              </a:lnSpc>
              <a:spcBef>
                <a:spcPts val="600"/>
              </a:spcBef>
            </a:pPr>
            <a:r>
              <a:rPr lang="en-US" sz="1600" b="1">
                <a:solidFill>
                  <a:schemeClr val="bg1"/>
                </a:solidFill>
                <a:latin typeface="Bogle" panose="020B0503020203060203" pitchFamily="34" charset="77"/>
              </a:rPr>
              <a:t>TOPIC 2</a:t>
            </a:r>
            <a:endParaRPr lang="en-US" sz="1600" b="1" spc="0">
              <a:solidFill>
                <a:schemeClr val="bg1"/>
              </a:solidFill>
              <a:latin typeface="Bogle" panose="020B0503020203060203" pitchFamily="34" charset="77"/>
            </a:endParaRPr>
          </a:p>
        </p:txBody>
      </p:sp>
      <p:cxnSp>
        <p:nvCxnSpPr>
          <p:cNvPr id="23" name="Straight Connector 22">
            <a:extLst>
              <a:ext uri="{FF2B5EF4-FFF2-40B4-BE49-F238E27FC236}">
                <a16:creationId xmlns:a16="http://schemas.microsoft.com/office/drawing/2014/main" id="{9A4B41F1-1B6B-970D-EAD2-122E5DB9642C}"/>
              </a:ext>
            </a:extLst>
          </p:cNvPr>
          <p:cNvCxnSpPr>
            <a:cxnSpLocks/>
          </p:cNvCxnSpPr>
          <p:nvPr/>
        </p:nvCxnSpPr>
        <p:spPr>
          <a:xfrm>
            <a:off x="5382640" y="2512429"/>
            <a:ext cx="121922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BA2250-791C-9E24-2E98-878DDAD8DA37}"/>
              </a:ext>
            </a:extLst>
          </p:cNvPr>
          <p:cNvSpPr txBox="1"/>
          <p:nvPr/>
        </p:nvSpPr>
        <p:spPr>
          <a:xfrm>
            <a:off x="7861297" y="2047409"/>
            <a:ext cx="3150892" cy="387652"/>
          </a:xfrm>
          <a:prstGeom prst="rect">
            <a:avLst/>
          </a:prstGeom>
          <a:noFill/>
        </p:spPr>
        <p:txBody>
          <a:bodyPr wrap="square" rtlCol="0">
            <a:noAutofit/>
          </a:bodyPr>
          <a:lstStyle/>
          <a:p>
            <a:pPr algn="ctr">
              <a:lnSpc>
                <a:spcPct val="110000"/>
              </a:lnSpc>
              <a:spcBef>
                <a:spcPts val="600"/>
              </a:spcBef>
            </a:pPr>
            <a:r>
              <a:rPr lang="en-US" sz="1600" b="1">
                <a:solidFill>
                  <a:schemeClr val="bg1"/>
                </a:solidFill>
                <a:latin typeface="Bogle" panose="020B0503020203060203" pitchFamily="34" charset="77"/>
              </a:rPr>
              <a:t>TOPIC 3</a:t>
            </a:r>
            <a:endParaRPr lang="en-US" sz="1600" b="1" spc="0">
              <a:solidFill>
                <a:schemeClr val="bg1"/>
              </a:solidFill>
              <a:latin typeface="Bogle" panose="020B0503020203060203" pitchFamily="34" charset="77"/>
            </a:endParaRPr>
          </a:p>
        </p:txBody>
      </p:sp>
      <p:cxnSp>
        <p:nvCxnSpPr>
          <p:cNvPr id="26" name="Straight Connector 25">
            <a:extLst>
              <a:ext uri="{FF2B5EF4-FFF2-40B4-BE49-F238E27FC236}">
                <a16:creationId xmlns:a16="http://schemas.microsoft.com/office/drawing/2014/main" id="{246B2E5D-821E-92E6-61DF-7EA9466F0EF5}"/>
              </a:ext>
            </a:extLst>
          </p:cNvPr>
          <p:cNvCxnSpPr>
            <a:cxnSpLocks/>
          </p:cNvCxnSpPr>
          <p:nvPr/>
        </p:nvCxnSpPr>
        <p:spPr>
          <a:xfrm>
            <a:off x="8831908" y="2512429"/>
            <a:ext cx="121922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EA7F42E-F5C3-A1E6-9DA8-940F014488CC}"/>
              </a:ext>
            </a:extLst>
          </p:cNvPr>
          <p:cNvSpPr txBox="1"/>
          <p:nvPr/>
        </p:nvSpPr>
        <p:spPr>
          <a:xfrm>
            <a:off x="1321595" y="2831204"/>
            <a:ext cx="2693221" cy="2400657"/>
          </a:xfrm>
          <a:prstGeom prst="rect">
            <a:avLst/>
          </a:prstGeom>
          <a:noFill/>
        </p:spPr>
        <p:txBody>
          <a:bodyPr wrap="square" rtlCol="0">
            <a:spAutoFit/>
          </a:bodyPr>
          <a:lstStyle/>
          <a:p>
            <a:pPr>
              <a:spcAft>
                <a:spcPts val="1200"/>
              </a:spcAft>
            </a:pPr>
            <a:r>
              <a:rPr lang="en-US" sz="1400">
                <a:solidFill>
                  <a:schemeClr val="bg1"/>
                </a:solidFill>
                <a:latin typeface="Bogle" panose="020B0503020203060203" pitchFamily="34" charset="77"/>
              </a:rPr>
              <a:t>We aim to build a better world — helping people live better and renew the planet while building thriving, resilient communities.</a:t>
            </a:r>
          </a:p>
          <a:p>
            <a:pPr>
              <a:spcAft>
                <a:spcPts val="1200"/>
              </a:spcAft>
            </a:pPr>
            <a:r>
              <a:rPr lang="en-US" sz="1400">
                <a:solidFill>
                  <a:schemeClr val="bg1"/>
                </a:solidFill>
                <a:latin typeface="Bogle" panose="020B0503020203060203" pitchFamily="34" charset="77"/>
              </a:rPr>
              <a:t>For us, this means working to create opportunity, build a more sustainable future, advance diversity, equity and inclusion and bring communities closer together. </a:t>
            </a:r>
          </a:p>
        </p:txBody>
      </p:sp>
      <p:sp>
        <p:nvSpPr>
          <p:cNvPr id="28" name="TextBox 27">
            <a:extLst>
              <a:ext uri="{FF2B5EF4-FFF2-40B4-BE49-F238E27FC236}">
                <a16:creationId xmlns:a16="http://schemas.microsoft.com/office/drawing/2014/main" id="{2493733C-67A3-B45B-6379-E0775A6D9837}"/>
              </a:ext>
            </a:extLst>
          </p:cNvPr>
          <p:cNvSpPr txBox="1"/>
          <p:nvPr/>
        </p:nvSpPr>
        <p:spPr>
          <a:xfrm>
            <a:off x="4706744" y="2831204"/>
            <a:ext cx="2693221" cy="2400657"/>
          </a:xfrm>
          <a:prstGeom prst="rect">
            <a:avLst/>
          </a:prstGeom>
          <a:noFill/>
        </p:spPr>
        <p:txBody>
          <a:bodyPr wrap="square" rtlCol="0">
            <a:spAutoFit/>
          </a:bodyPr>
          <a:lstStyle/>
          <a:p>
            <a:pPr>
              <a:spcAft>
                <a:spcPts val="1200"/>
              </a:spcAft>
            </a:pPr>
            <a:r>
              <a:rPr lang="en-US" sz="1400">
                <a:solidFill>
                  <a:schemeClr val="bg1"/>
                </a:solidFill>
                <a:latin typeface="Bogle" panose="020B0503020203060203" pitchFamily="34" charset="77"/>
              </a:rPr>
              <a:t>We aim to build a better world — helping people live better and renew the planet while building thriving, resilient communities.</a:t>
            </a:r>
          </a:p>
          <a:p>
            <a:pPr>
              <a:spcAft>
                <a:spcPts val="1200"/>
              </a:spcAft>
            </a:pPr>
            <a:r>
              <a:rPr lang="en-US" sz="1400">
                <a:solidFill>
                  <a:schemeClr val="bg1"/>
                </a:solidFill>
                <a:latin typeface="Bogle" panose="020B0503020203060203" pitchFamily="34" charset="77"/>
              </a:rPr>
              <a:t>For us, this means working to create opportunity, build a more sustainable future, advance diversity, equity and inclusion and bring communities closer together. </a:t>
            </a:r>
          </a:p>
        </p:txBody>
      </p:sp>
      <p:sp>
        <p:nvSpPr>
          <p:cNvPr id="29" name="TextBox 28">
            <a:extLst>
              <a:ext uri="{FF2B5EF4-FFF2-40B4-BE49-F238E27FC236}">
                <a16:creationId xmlns:a16="http://schemas.microsoft.com/office/drawing/2014/main" id="{86D9D81E-0277-FEED-A9CB-96F4E07F0C1D}"/>
              </a:ext>
            </a:extLst>
          </p:cNvPr>
          <p:cNvSpPr txBox="1"/>
          <p:nvPr/>
        </p:nvSpPr>
        <p:spPr>
          <a:xfrm>
            <a:off x="8223048" y="2831204"/>
            <a:ext cx="2693221" cy="2400657"/>
          </a:xfrm>
          <a:prstGeom prst="rect">
            <a:avLst/>
          </a:prstGeom>
          <a:noFill/>
        </p:spPr>
        <p:txBody>
          <a:bodyPr wrap="square" rtlCol="0">
            <a:spAutoFit/>
          </a:bodyPr>
          <a:lstStyle/>
          <a:p>
            <a:pPr>
              <a:spcAft>
                <a:spcPts val="1200"/>
              </a:spcAft>
            </a:pPr>
            <a:r>
              <a:rPr lang="en-US" sz="1400">
                <a:solidFill>
                  <a:schemeClr val="bg1"/>
                </a:solidFill>
                <a:latin typeface="Bogle" panose="020B0503020203060203" pitchFamily="34" charset="77"/>
              </a:rPr>
              <a:t>We aim to build a better world — helping people live better and renew the planet while building thriving, resilient communities.</a:t>
            </a:r>
          </a:p>
          <a:p>
            <a:pPr>
              <a:spcAft>
                <a:spcPts val="1200"/>
              </a:spcAft>
            </a:pPr>
            <a:r>
              <a:rPr lang="en-US" sz="1400">
                <a:solidFill>
                  <a:schemeClr val="bg1"/>
                </a:solidFill>
                <a:latin typeface="Bogle" panose="020B0503020203060203" pitchFamily="34" charset="77"/>
              </a:rPr>
              <a:t>For us, this means working to create opportunity, build a more sustainable future, advance diversity, equity and inclusion and bring communities closer together. </a:t>
            </a:r>
          </a:p>
        </p:txBody>
      </p:sp>
      <p:pic>
        <p:nvPicPr>
          <p:cNvPr id="7" name="Picture 6" descr="A close-up of a logo&#10;&#10;Description automatically generated">
            <a:extLst>
              <a:ext uri="{FF2B5EF4-FFF2-40B4-BE49-F238E27FC236}">
                <a16:creationId xmlns:a16="http://schemas.microsoft.com/office/drawing/2014/main" id="{CAB12C77-EF2F-8D1C-7C2E-F3893B1B4DC5}"/>
              </a:ext>
            </a:extLst>
          </p:cNvPr>
          <p:cNvPicPr>
            <a:picLocks noChangeAspect="1"/>
          </p:cNvPicPr>
          <p:nvPr/>
        </p:nvPicPr>
        <p:blipFill rotWithShape="1">
          <a:blip r:embed="rId2">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10" name="Picture 9" descr="A close-up of a logo&#10;&#10;Description automatically generated">
            <a:extLst>
              <a:ext uri="{FF2B5EF4-FFF2-40B4-BE49-F238E27FC236}">
                <a16:creationId xmlns:a16="http://schemas.microsoft.com/office/drawing/2014/main" id="{579A5A2A-FA94-F80E-9640-76C5CF99C3C5}"/>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4022948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9D7DE151-9915-86F6-7AB9-B73500E8571F}"/>
              </a:ext>
            </a:extLst>
          </p:cNvPr>
          <p:cNvSpPr/>
          <p:nvPr/>
        </p:nvSpPr>
        <p:spPr>
          <a:xfrm>
            <a:off x="1397903" y="1867220"/>
            <a:ext cx="5779052" cy="377309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p:txBody>
          <a:bodyPr/>
          <a:lstStyle/>
          <a:p>
            <a:r>
              <a:rPr lang="en-US"/>
              <a:t>Side Photo Slide</a:t>
            </a:r>
          </a:p>
        </p:txBody>
      </p:sp>
      <p:sp>
        <p:nvSpPr>
          <p:cNvPr id="4" name="Text Placeholder 3">
            <a:extLst>
              <a:ext uri="{FF2B5EF4-FFF2-40B4-BE49-F238E27FC236}">
                <a16:creationId xmlns:a16="http://schemas.microsoft.com/office/drawing/2014/main" id="{1290F57C-2100-A7DA-604B-222709BEA39C}"/>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52</a:t>
            </a:fld>
            <a:endParaRPr lang="en-US"/>
          </a:p>
        </p:txBody>
      </p:sp>
      <p:sp>
        <p:nvSpPr>
          <p:cNvPr id="15" name="TextBox 14">
            <a:extLst>
              <a:ext uri="{FF2B5EF4-FFF2-40B4-BE49-F238E27FC236}">
                <a16:creationId xmlns:a16="http://schemas.microsoft.com/office/drawing/2014/main" id="{B7D6C51B-B07C-A313-1ABD-5396065CA143}"/>
              </a:ext>
            </a:extLst>
          </p:cNvPr>
          <p:cNvSpPr txBox="1"/>
          <p:nvPr/>
        </p:nvSpPr>
        <p:spPr>
          <a:xfrm>
            <a:off x="2095888" y="2233545"/>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Heading</a:t>
            </a:r>
            <a:endParaRPr lang="en-US" sz="2000" b="1" spc="0">
              <a:solidFill>
                <a:schemeClr val="bg1"/>
              </a:solidFill>
              <a:latin typeface="Bogle" panose="020B0503020203060203" pitchFamily="34" charset="77"/>
            </a:endParaRPr>
          </a:p>
        </p:txBody>
      </p:sp>
      <p:cxnSp>
        <p:nvCxnSpPr>
          <p:cNvPr id="16" name="Straight Connector 15">
            <a:extLst>
              <a:ext uri="{FF2B5EF4-FFF2-40B4-BE49-F238E27FC236}">
                <a16:creationId xmlns:a16="http://schemas.microsoft.com/office/drawing/2014/main" id="{F0E9D260-908E-86F8-65CC-20E35FE2E281}"/>
              </a:ext>
            </a:extLst>
          </p:cNvPr>
          <p:cNvCxnSpPr>
            <a:cxnSpLocks/>
          </p:cNvCxnSpPr>
          <p:nvPr/>
        </p:nvCxnSpPr>
        <p:spPr>
          <a:xfrm>
            <a:off x="3298044" y="288708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3984379-AF1E-0852-0832-C6A856ADCF59}"/>
              </a:ext>
            </a:extLst>
          </p:cNvPr>
          <p:cNvSpPr txBox="1"/>
          <p:nvPr/>
        </p:nvSpPr>
        <p:spPr>
          <a:xfrm>
            <a:off x="1831571" y="3071490"/>
            <a:ext cx="4911716" cy="2118529"/>
          </a:xfrm>
          <a:prstGeom prst="rect">
            <a:avLst/>
          </a:prstGeom>
          <a:noFill/>
        </p:spPr>
        <p:txBody>
          <a:bodyPr wrap="square" rtlCol="0">
            <a:spAutoFit/>
          </a:bodyPr>
          <a:lstStyle/>
          <a:p>
            <a:pPr algn="ctr">
              <a:lnSpc>
                <a:spcPts val="3200"/>
              </a:lnSpc>
              <a:spcAft>
                <a:spcPts val="1200"/>
              </a:spcAft>
            </a:pPr>
            <a:r>
              <a:rPr lang="en-US" sz="2000">
                <a:solidFill>
                  <a:schemeClr val="bg1"/>
                </a:solidFill>
                <a:latin typeface="Bogle" panose="020B0503020203060203" pitchFamily="34" charset="77"/>
              </a:rPr>
              <a:t>Communicate everything you possibly can to your partners. The more they know, the more they'll understand. The more they understand, the more they'll care. Once they care, there's no stopping them.</a:t>
            </a:r>
          </a:p>
        </p:txBody>
      </p:sp>
      <p:pic>
        <p:nvPicPr>
          <p:cNvPr id="32" name="Picture Placeholder 31" descr="A person sitting on a couch using a computer&#10;&#10;Description automatically generated">
            <a:extLst>
              <a:ext uri="{FF2B5EF4-FFF2-40B4-BE49-F238E27FC236}">
                <a16:creationId xmlns:a16="http://schemas.microsoft.com/office/drawing/2014/main" id="{74D90624-8B24-F2C9-8A58-44073BF7103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4" r="164"/>
          <a:stretch>
            <a:fillRect/>
          </a:stretch>
        </p:blipFill>
        <p:spPr/>
      </p:pic>
      <p:pic>
        <p:nvPicPr>
          <p:cNvPr id="2" name="Picture 1" descr="A close-up of a logo&#10;&#10;Description automatically generated">
            <a:extLst>
              <a:ext uri="{FF2B5EF4-FFF2-40B4-BE49-F238E27FC236}">
                <a16:creationId xmlns:a16="http://schemas.microsoft.com/office/drawing/2014/main" id="{C559C22A-7AA7-B3D5-357E-6C15E09EB8AE}"/>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7" name="Picture 6" descr="A close-up of a logo&#10;&#10;Description automatically generated">
            <a:extLst>
              <a:ext uri="{FF2B5EF4-FFF2-40B4-BE49-F238E27FC236}">
                <a16:creationId xmlns:a16="http://schemas.microsoft.com/office/drawing/2014/main" id="{408C9114-0D04-7600-8B1E-675A230D9A87}"/>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2915719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C24E593-0D24-414C-E70E-F1CF15946B38}"/>
              </a:ext>
            </a:extLst>
          </p:cNvPr>
          <p:cNvSpPr/>
          <p:nvPr/>
        </p:nvSpPr>
        <p:spPr>
          <a:xfrm>
            <a:off x="3386181" y="1759644"/>
            <a:ext cx="5779052" cy="386530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p:txBody>
          <a:bodyPr/>
          <a:lstStyle/>
          <a:p>
            <a:r>
              <a:rPr lang="en-US"/>
              <a:t>Slide Title</a:t>
            </a:r>
          </a:p>
        </p:txBody>
      </p:sp>
      <p:sp>
        <p:nvSpPr>
          <p:cNvPr id="4" name="Text Placeholder 3">
            <a:extLst>
              <a:ext uri="{FF2B5EF4-FFF2-40B4-BE49-F238E27FC236}">
                <a16:creationId xmlns:a16="http://schemas.microsoft.com/office/drawing/2014/main" id="{1290F57C-2100-A7DA-604B-222709BEA39C}"/>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53</a:t>
            </a:fld>
            <a:endParaRPr lang="en-US"/>
          </a:p>
        </p:txBody>
      </p:sp>
      <p:sp>
        <p:nvSpPr>
          <p:cNvPr id="15" name="TextBox 14">
            <a:extLst>
              <a:ext uri="{FF2B5EF4-FFF2-40B4-BE49-F238E27FC236}">
                <a16:creationId xmlns:a16="http://schemas.microsoft.com/office/drawing/2014/main" id="{B7D6C51B-B07C-A313-1ABD-5396065CA143}"/>
              </a:ext>
            </a:extLst>
          </p:cNvPr>
          <p:cNvSpPr txBox="1"/>
          <p:nvPr/>
        </p:nvSpPr>
        <p:spPr>
          <a:xfrm>
            <a:off x="4072865" y="2280908"/>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Heading</a:t>
            </a:r>
            <a:endParaRPr lang="en-US" sz="2000" b="1" spc="0">
              <a:solidFill>
                <a:schemeClr val="bg1"/>
              </a:solidFill>
              <a:latin typeface="Bogle" panose="020B0503020203060203" pitchFamily="34" charset="77"/>
            </a:endParaRPr>
          </a:p>
        </p:txBody>
      </p:sp>
      <p:cxnSp>
        <p:nvCxnSpPr>
          <p:cNvPr id="16" name="Straight Connector 15">
            <a:extLst>
              <a:ext uri="{FF2B5EF4-FFF2-40B4-BE49-F238E27FC236}">
                <a16:creationId xmlns:a16="http://schemas.microsoft.com/office/drawing/2014/main" id="{F0E9D260-908E-86F8-65CC-20E35FE2E281}"/>
              </a:ext>
            </a:extLst>
          </p:cNvPr>
          <p:cNvCxnSpPr>
            <a:cxnSpLocks/>
          </p:cNvCxnSpPr>
          <p:nvPr/>
        </p:nvCxnSpPr>
        <p:spPr>
          <a:xfrm>
            <a:off x="5275021" y="2935450"/>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3984379-AF1E-0852-0832-C6A856ADCF59}"/>
              </a:ext>
            </a:extLst>
          </p:cNvPr>
          <p:cNvSpPr txBox="1"/>
          <p:nvPr/>
        </p:nvSpPr>
        <p:spPr>
          <a:xfrm>
            <a:off x="4072865" y="3144782"/>
            <a:ext cx="4405684" cy="1900520"/>
          </a:xfrm>
          <a:prstGeom prst="rect">
            <a:avLst/>
          </a:prstGeom>
          <a:noFill/>
        </p:spPr>
        <p:txBody>
          <a:bodyPr wrap="square" rtlCol="0">
            <a:spAutoFit/>
          </a:bodyPr>
          <a:lstStyle/>
          <a:p>
            <a:pPr algn="ctr">
              <a:lnSpc>
                <a:spcPct val="150000"/>
              </a:lnSpc>
              <a:spcAft>
                <a:spcPts val="1200"/>
              </a:spcAft>
            </a:pPr>
            <a:r>
              <a:rPr lang="en-US" sz="2000">
                <a:solidFill>
                  <a:schemeClr val="bg1"/>
                </a:solidFill>
                <a:latin typeface="Bogle" panose="020B0503020203060203" pitchFamily="34" charset="77"/>
              </a:rPr>
              <a:t>An AI-powered chatbot integrated with Walmart knowledge and multi-faceted capabilities designed for Walmart associates. </a:t>
            </a:r>
          </a:p>
        </p:txBody>
      </p:sp>
      <p:pic>
        <p:nvPicPr>
          <p:cNvPr id="2" name="Picture 1" descr="A close-up of a logo&#10;&#10;Description automatically generated">
            <a:extLst>
              <a:ext uri="{FF2B5EF4-FFF2-40B4-BE49-F238E27FC236}">
                <a16:creationId xmlns:a16="http://schemas.microsoft.com/office/drawing/2014/main" id="{B15D8D44-D49D-5043-B1B0-AC6C1FA0A1A6}"/>
              </a:ext>
            </a:extLst>
          </p:cNvPr>
          <p:cNvPicPr>
            <a:picLocks noChangeAspect="1"/>
          </p:cNvPicPr>
          <p:nvPr/>
        </p:nvPicPr>
        <p:blipFill rotWithShape="1">
          <a:blip r:embed="rId2">
            <a:extLst>
              <a:ext uri="{28A0092B-C50C-407E-A947-70E740481C1C}">
                <a14:useLocalDpi xmlns:a14="http://schemas.microsoft.com/office/drawing/2010/main" val="0"/>
              </a:ext>
            </a:extLst>
          </a:blip>
          <a:srcRect l="10537" t="19016" r="54726" b="19260"/>
          <a:stretch/>
        </p:blipFill>
        <p:spPr>
          <a:xfrm>
            <a:off x="5187731" y="1058382"/>
            <a:ext cx="886942" cy="88650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7" name="Picture 6" descr="A close-up of a logo&#10;&#10;Description automatically generated">
            <a:extLst>
              <a:ext uri="{FF2B5EF4-FFF2-40B4-BE49-F238E27FC236}">
                <a16:creationId xmlns:a16="http://schemas.microsoft.com/office/drawing/2014/main" id="{D70ACE6A-D996-D59F-9636-A4359F9BFCEF}"/>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9785991" y="779436"/>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616088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p:nvPr/>
        </p:nvSpPr>
        <p:spPr>
          <a:xfrm>
            <a:off x="582469" y="1379717"/>
            <a:ext cx="8177375" cy="461306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p:txBody>
          <a:bodyPr/>
          <a:lstStyle/>
          <a:p>
            <a:r>
              <a:rPr lang="en-US" err="1"/>
              <a:t>MyAsssitant</a:t>
            </a:r>
            <a:r>
              <a:rPr lang="en-US"/>
              <a:t> Foundation</a:t>
            </a:r>
          </a:p>
        </p:txBody>
      </p:sp>
      <p:sp>
        <p:nvSpPr>
          <p:cNvPr id="4" name="Text Placeholder 3">
            <a:extLst>
              <a:ext uri="{FF2B5EF4-FFF2-40B4-BE49-F238E27FC236}">
                <a16:creationId xmlns:a16="http://schemas.microsoft.com/office/drawing/2014/main" id="{1290F57C-2100-A7DA-604B-222709BEA39C}"/>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54</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78254" y="567910"/>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spTree>
    <p:extLst>
      <p:ext uri="{BB962C8B-B14F-4D97-AF65-F5344CB8AC3E}">
        <p14:creationId xmlns:p14="http://schemas.microsoft.com/office/powerpoint/2010/main" val="348390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676496-A321-3988-E818-CFF0761BDE04}"/>
              </a:ext>
            </a:extLst>
          </p:cNvPr>
          <p:cNvSpPr>
            <a:spLocks noGrp="1"/>
          </p:cNvSpPr>
          <p:nvPr>
            <p:ph type="ctrTitle"/>
          </p:nvPr>
        </p:nvSpPr>
        <p:spPr>
          <a:xfrm>
            <a:off x="3494299" y="4265215"/>
            <a:ext cx="5203402" cy="1489663"/>
          </a:xfrm>
        </p:spPr>
        <p:txBody>
          <a:bodyPr/>
          <a:lstStyle/>
          <a:p>
            <a:r>
              <a:rPr lang="en-US"/>
              <a:t>New Section</a:t>
            </a:r>
          </a:p>
        </p:txBody>
      </p:sp>
      <p:sp>
        <p:nvSpPr>
          <p:cNvPr id="5" name="Text Placeholder 4">
            <a:extLst>
              <a:ext uri="{FF2B5EF4-FFF2-40B4-BE49-F238E27FC236}">
                <a16:creationId xmlns:a16="http://schemas.microsoft.com/office/drawing/2014/main" id="{1B4C27A8-F878-24D1-5CF1-6A167BFC2EDF}"/>
              </a:ext>
            </a:extLst>
          </p:cNvPr>
          <p:cNvSpPr>
            <a:spLocks noGrp="1"/>
          </p:cNvSpPr>
          <p:nvPr>
            <p:ph type="body" idx="1"/>
          </p:nvPr>
        </p:nvSpPr>
        <p:spPr>
          <a:xfrm>
            <a:off x="3712073" y="3516720"/>
            <a:ext cx="4767854" cy="365126"/>
          </a:xfrm>
        </p:spPr>
        <p:txBody>
          <a:bodyPr/>
          <a:lstStyle/>
          <a:p>
            <a:r>
              <a:rPr lang="en-US"/>
              <a:t>HEADER</a:t>
            </a:r>
          </a:p>
        </p:txBody>
      </p:sp>
      <p:pic>
        <p:nvPicPr>
          <p:cNvPr id="2" name="Picture 1" descr="A close-up of a logo&#10;&#10;Description automatically generated">
            <a:extLst>
              <a:ext uri="{FF2B5EF4-FFF2-40B4-BE49-F238E27FC236}">
                <a16:creationId xmlns:a16="http://schemas.microsoft.com/office/drawing/2014/main" id="{76E23436-AE96-E379-7D5F-52E80BDE10C3}"/>
              </a:ext>
            </a:extLst>
          </p:cNvPr>
          <p:cNvPicPr>
            <a:picLocks noChangeAspect="1"/>
          </p:cNvPicPr>
          <p:nvPr/>
        </p:nvPicPr>
        <p:blipFill rotWithShape="1">
          <a:blip r:embed="rId2">
            <a:extLst>
              <a:ext uri="{28A0092B-C50C-407E-A947-70E740481C1C}">
                <a14:useLocalDpi xmlns:a14="http://schemas.microsoft.com/office/drawing/2010/main" val="0"/>
              </a:ext>
            </a:extLst>
          </a:blip>
          <a:srcRect l="10537" t="19016" r="54726" b="19260"/>
          <a:stretch/>
        </p:blipFill>
        <p:spPr>
          <a:xfrm>
            <a:off x="3625563" y="1170990"/>
            <a:ext cx="886942" cy="88650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3" name="Picture 2" descr="A close-up of a logo&#10;&#10;Description automatically generated">
            <a:extLst>
              <a:ext uri="{FF2B5EF4-FFF2-40B4-BE49-F238E27FC236}">
                <a16:creationId xmlns:a16="http://schemas.microsoft.com/office/drawing/2014/main" id="{65D76B99-6277-F7B6-D83B-5A7F85B3FCC3}"/>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7555711" y="1087202"/>
            <a:ext cx="970772" cy="97029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1195222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erson with glasses and a computer&#10;&#10;Description automatically generated">
            <a:extLst>
              <a:ext uri="{FF2B5EF4-FFF2-40B4-BE49-F238E27FC236}">
                <a16:creationId xmlns:a16="http://schemas.microsoft.com/office/drawing/2014/main" id="{E809A5B2-5901-315A-62A4-50A92E8253D0}"/>
              </a:ext>
            </a:extLst>
          </p:cNvPr>
          <p:cNvPicPr>
            <a:picLocks noChangeAspect="1"/>
          </p:cNvPicPr>
          <p:nvPr/>
        </p:nvPicPr>
        <p:blipFill>
          <a:blip r:embed="rId3">
            <a:alphaModFix amt="77000"/>
            <a:extLst>
              <a:ext uri="{28A0092B-C50C-407E-A947-70E740481C1C}">
                <a14:useLocalDpi xmlns:a14="http://schemas.microsoft.com/office/drawing/2010/main" val="0"/>
              </a:ext>
            </a:extLst>
          </a:blip>
          <a:stretch>
            <a:fillRect/>
          </a:stretch>
        </p:blipFill>
        <p:spPr>
          <a:xfrm>
            <a:off x="9790711" y="4462789"/>
            <a:ext cx="3007282" cy="3007282"/>
          </a:xfrm>
          <a:prstGeom prst="ellipse">
            <a:avLst/>
          </a:prstGeom>
          <a:effectLst>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2237026" y="-8931"/>
            <a:ext cx="11013056" cy="552660"/>
          </a:xfrm>
        </p:spPr>
        <p:txBody>
          <a:bodyPr/>
          <a:lstStyle/>
          <a:p>
            <a:r>
              <a:rPr lang="en-US"/>
              <a:t>Slide Title</a:t>
            </a:r>
          </a:p>
        </p:txBody>
      </p:sp>
      <p:sp>
        <p:nvSpPr>
          <p:cNvPr id="4" name="Text Placeholder 3">
            <a:extLst>
              <a:ext uri="{FF2B5EF4-FFF2-40B4-BE49-F238E27FC236}">
                <a16:creationId xmlns:a16="http://schemas.microsoft.com/office/drawing/2014/main" id="{1290F57C-2100-A7DA-604B-222709BEA39C}"/>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56</a:t>
            </a:fld>
            <a:endParaRPr lang="en-US"/>
          </a:p>
        </p:txBody>
      </p:sp>
      <p:sp>
        <p:nvSpPr>
          <p:cNvPr id="9" name="Oval 8">
            <a:extLst>
              <a:ext uri="{FF2B5EF4-FFF2-40B4-BE49-F238E27FC236}">
                <a16:creationId xmlns:a16="http://schemas.microsoft.com/office/drawing/2014/main" id="{64AD92E5-E2FA-870D-6492-D92773CB1DCA}"/>
              </a:ext>
            </a:extLst>
          </p:cNvPr>
          <p:cNvSpPr>
            <a:spLocks noChangeAspect="1"/>
          </p:cNvSpPr>
          <p:nvPr/>
        </p:nvSpPr>
        <p:spPr>
          <a:xfrm>
            <a:off x="9178645" y="3804700"/>
            <a:ext cx="4231413" cy="4231413"/>
          </a:xfrm>
          <a:prstGeom prst="ellipse">
            <a:avLst/>
          </a:prstGeom>
          <a:gradFill>
            <a:gsLst>
              <a:gs pos="25000">
                <a:schemeClr val="bg1">
                  <a:lumMod val="85000"/>
                </a:schemeClr>
              </a:gs>
              <a:gs pos="12000">
                <a:schemeClr val="bg1"/>
              </a:gs>
            </a:gsLst>
            <a:path path="circle">
              <a:fillToRect l="50000" t="50000" r="50000" b="50000"/>
            </a:path>
          </a:gradFill>
          <a:ln>
            <a:noFill/>
          </a:ln>
          <a:effectLst/>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phone&#10;&#10;Description automatically generated">
            <a:extLst>
              <a:ext uri="{FF2B5EF4-FFF2-40B4-BE49-F238E27FC236}">
                <a16:creationId xmlns:a16="http://schemas.microsoft.com/office/drawing/2014/main" id="{344E4E90-47C1-070D-C3E6-C70A09FF0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515" y="267399"/>
            <a:ext cx="1231641" cy="6433693"/>
          </a:xfrm>
          <a:prstGeom prst="rect">
            <a:avLst/>
          </a:prstGeom>
          <a:effectLst>
            <a:softEdge rad="108330"/>
          </a:effectLst>
        </p:spPr>
      </p:pic>
      <p:pic>
        <p:nvPicPr>
          <p:cNvPr id="2" name="Picture 1" descr="A close-up of a logo&#10;&#10;Description automatically generated">
            <a:extLst>
              <a:ext uri="{FF2B5EF4-FFF2-40B4-BE49-F238E27FC236}">
                <a16:creationId xmlns:a16="http://schemas.microsoft.com/office/drawing/2014/main" id="{CDBFF779-68BE-4348-27C8-3FB8928E61D2}"/>
              </a:ext>
            </a:extLst>
          </p:cNvPr>
          <p:cNvPicPr>
            <a:picLocks noChangeAspect="1"/>
          </p:cNvPicPr>
          <p:nvPr/>
        </p:nvPicPr>
        <p:blipFill rotWithShape="1">
          <a:blip r:embed="rId5">
            <a:extLst>
              <a:ext uri="{28A0092B-C50C-407E-A947-70E740481C1C}">
                <a14:useLocalDpi xmlns:a14="http://schemas.microsoft.com/office/drawing/2010/main" val="0"/>
              </a:ext>
            </a:extLst>
          </a:blip>
          <a:srcRect l="10537" t="19016" r="54726" b="19260"/>
          <a:stretch/>
        </p:blipFill>
        <p:spPr>
          <a:xfrm>
            <a:off x="-1752411" y="2591079"/>
            <a:ext cx="1025919" cy="10254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
        <p:nvSpPr>
          <p:cNvPr id="7" name="Right Arrow 6">
            <a:extLst>
              <a:ext uri="{FF2B5EF4-FFF2-40B4-BE49-F238E27FC236}">
                <a16:creationId xmlns:a16="http://schemas.microsoft.com/office/drawing/2014/main" id="{1306CFE4-8F8D-62B7-ED59-68D885396309}"/>
              </a:ext>
            </a:extLst>
          </p:cNvPr>
          <p:cNvSpPr/>
          <p:nvPr/>
        </p:nvSpPr>
        <p:spPr>
          <a:xfrm>
            <a:off x="2118279" y="3103785"/>
            <a:ext cx="1151223" cy="2105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logo&#10;&#10;Description automatically generated">
            <a:extLst>
              <a:ext uri="{FF2B5EF4-FFF2-40B4-BE49-F238E27FC236}">
                <a16:creationId xmlns:a16="http://schemas.microsoft.com/office/drawing/2014/main" id="{B1A2B437-03A9-7D73-0405-7FFF9FDD72D4}"/>
              </a:ext>
            </a:extLst>
          </p:cNvPr>
          <p:cNvPicPr>
            <a:picLocks noChangeAspect="1"/>
          </p:cNvPicPr>
          <p:nvPr/>
        </p:nvPicPr>
        <p:blipFill rotWithShape="1">
          <a:blip r:embed="rId5">
            <a:extLst>
              <a:ext uri="{28A0092B-C50C-407E-A947-70E740481C1C}">
                <a14:useLocalDpi xmlns:a14="http://schemas.microsoft.com/office/drawing/2010/main" val="0"/>
              </a:ext>
            </a:extLst>
          </a:blip>
          <a:srcRect l="10537" t="19016" r="54726" b="19260"/>
          <a:stretch/>
        </p:blipFill>
        <p:spPr>
          <a:xfrm>
            <a:off x="-1154885" y="2801589"/>
            <a:ext cx="1025919" cy="10254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352820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7C413-CFF8-0BEA-BEF9-7776D3B5827D}"/>
            </a:ext>
          </a:extLst>
        </p:cNvPr>
        <p:cNvGrpSpPr/>
        <p:nvPr/>
      </p:nvGrpSpPr>
      <p:grpSpPr>
        <a:xfrm>
          <a:off x="0" y="0"/>
          <a:ext cx="0" cy="0"/>
          <a:chOff x="0" y="0"/>
          <a:chExt cx="0" cy="0"/>
        </a:xfrm>
      </p:grpSpPr>
      <p:pic>
        <p:nvPicPr>
          <p:cNvPr id="83" name="Picture 82" descr="A close-up of a logo&#10;&#10;Description automatically generated">
            <a:extLst>
              <a:ext uri="{FF2B5EF4-FFF2-40B4-BE49-F238E27FC236}">
                <a16:creationId xmlns:a16="http://schemas.microsoft.com/office/drawing/2014/main" id="{A659F038-2DCC-5DB2-D5B6-820E1B1AEF6B}"/>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394383" y="4850117"/>
            <a:ext cx="1287306" cy="128667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78" name="Image 0" descr="preencoded.png">
            <a:extLst>
              <a:ext uri="{FF2B5EF4-FFF2-40B4-BE49-F238E27FC236}">
                <a16:creationId xmlns:a16="http://schemas.microsoft.com/office/drawing/2014/main" id="{8D696D62-222F-28CB-7BDE-C666DB716712}"/>
              </a:ext>
            </a:extLst>
          </p:cNvPr>
          <p:cNvPicPr>
            <a:picLocks noChangeAspect="1"/>
          </p:cNvPicPr>
          <p:nvPr/>
        </p:nvPicPr>
        <p:blipFill>
          <a:blip r:embed="rId5">
            <a:alphaModFix amt="15000"/>
          </a:blip>
          <a:stretch>
            <a:fillRect/>
          </a:stretch>
        </p:blipFill>
        <p:spPr>
          <a:xfrm>
            <a:off x="-19247" y="-66865"/>
            <a:ext cx="5115858" cy="7673787"/>
          </a:xfrm>
          <a:prstGeom prst="rect">
            <a:avLst/>
          </a:prstGeom>
          <a:effectLst>
            <a:softEdge rad="75825"/>
          </a:effectLst>
        </p:spPr>
      </p:pic>
      <p:sp>
        <p:nvSpPr>
          <p:cNvPr id="3" name="Title 2">
            <a:extLst>
              <a:ext uri="{FF2B5EF4-FFF2-40B4-BE49-F238E27FC236}">
                <a16:creationId xmlns:a16="http://schemas.microsoft.com/office/drawing/2014/main" id="{CBEBF267-310D-4993-9A7F-06E45E7CBF8D}"/>
              </a:ext>
            </a:extLst>
          </p:cNvPr>
          <p:cNvSpPr>
            <a:spLocks noGrp="1"/>
          </p:cNvSpPr>
          <p:nvPr>
            <p:ph type="title"/>
          </p:nvPr>
        </p:nvSpPr>
        <p:spPr>
          <a:xfrm>
            <a:off x="169028" y="202588"/>
            <a:ext cx="11013056" cy="552660"/>
          </a:xfrm>
        </p:spPr>
        <p:txBody>
          <a:bodyPr/>
          <a:lstStyle/>
          <a:p>
            <a:r>
              <a:rPr lang="en-US" sz="2400">
                <a:solidFill>
                  <a:srgbClr val="FFC021"/>
                </a:solidFill>
                <a:latin typeface="Oswald" pitchFamily="2" charset="77"/>
              </a:rPr>
              <a:t>How ‘</a:t>
            </a:r>
            <a:r>
              <a:rPr lang="en-US" sz="2400">
                <a:solidFill>
                  <a:srgbClr val="00FA00"/>
                </a:solidFill>
                <a:latin typeface="Oswald" pitchFamily="2" charset="77"/>
              </a:rPr>
              <a:t>Ask My Page</a:t>
            </a:r>
            <a:r>
              <a:rPr lang="en-US" sz="2400">
                <a:solidFill>
                  <a:srgbClr val="FFC021"/>
                </a:solidFill>
                <a:latin typeface="Oswald" pitchFamily="2" charset="77"/>
              </a:rPr>
              <a:t>’ works?</a:t>
            </a:r>
          </a:p>
        </p:txBody>
      </p:sp>
      <p:sp>
        <p:nvSpPr>
          <p:cNvPr id="5" name="Footer Placeholder 4">
            <a:extLst>
              <a:ext uri="{FF2B5EF4-FFF2-40B4-BE49-F238E27FC236}">
                <a16:creationId xmlns:a16="http://schemas.microsoft.com/office/drawing/2014/main" id="{C35D10F0-7204-0829-0DFD-8886DC9CF3B3}"/>
              </a:ext>
            </a:extLst>
          </p:cNvPr>
          <p:cNvSpPr>
            <a:spLocks noGrp="1"/>
          </p:cNvSpPr>
          <p:nvPr>
            <p:ph type="ftr" sz="quarter" idx="3"/>
          </p:nvPr>
        </p:nvSpPr>
        <p:spPr>
          <a:xfrm>
            <a:off x="1676787" y="6332324"/>
            <a:ext cx="4148707" cy="365125"/>
          </a:xfrm>
        </p:spPr>
        <p:txBody>
          <a:bodyPr/>
          <a:lstStyle/>
          <a:p>
            <a:r>
              <a:rPr lang="en-US"/>
              <a:t>Walmart Confidential</a:t>
            </a:r>
          </a:p>
        </p:txBody>
      </p:sp>
      <p:sp>
        <p:nvSpPr>
          <p:cNvPr id="6" name="Slide Number Placeholder 5">
            <a:extLst>
              <a:ext uri="{FF2B5EF4-FFF2-40B4-BE49-F238E27FC236}">
                <a16:creationId xmlns:a16="http://schemas.microsoft.com/office/drawing/2014/main" id="{605B0494-695E-E87B-1484-A2852AF15029}"/>
              </a:ext>
            </a:extLst>
          </p:cNvPr>
          <p:cNvSpPr>
            <a:spLocks noGrp="1"/>
          </p:cNvSpPr>
          <p:nvPr>
            <p:ph type="sldNum" sz="quarter" idx="4"/>
          </p:nvPr>
        </p:nvSpPr>
        <p:spPr/>
        <p:txBody>
          <a:bodyPr/>
          <a:lstStyle/>
          <a:p>
            <a:fld id="{CC016F9F-E390-8549-93F9-91A8D6CA4677}" type="slidenum">
              <a:rPr lang="en-US" smtClean="0"/>
              <a:pPr/>
              <a:t>6</a:t>
            </a:fld>
            <a:endParaRPr lang="en-US"/>
          </a:p>
        </p:txBody>
      </p:sp>
      <p:pic>
        <p:nvPicPr>
          <p:cNvPr id="2" name="Picture 1">
            <a:extLst>
              <a:ext uri="{FF2B5EF4-FFF2-40B4-BE49-F238E27FC236}">
                <a16:creationId xmlns:a16="http://schemas.microsoft.com/office/drawing/2014/main" id="{1043E3B4-F79B-7A5D-C28D-80D7AD3346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7815" y="5559778"/>
            <a:ext cx="1536148" cy="1536148"/>
          </a:xfrm>
          <a:prstGeom prst="rect">
            <a:avLst/>
          </a:prstGeom>
          <a:effectLst>
            <a:softEdge rad="205727"/>
          </a:effectLst>
        </p:spPr>
      </p:pic>
      <p:sp>
        <p:nvSpPr>
          <p:cNvPr id="38" name="TextBox 37">
            <a:extLst>
              <a:ext uri="{FF2B5EF4-FFF2-40B4-BE49-F238E27FC236}">
                <a16:creationId xmlns:a16="http://schemas.microsoft.com/office/drawing/2014/main" id="{5BBB08B1-FDB9-A81D-16A1-EA5D860149D4}"/>
              </a:ext>
            </a:extLst>
          </p:cNvPr>
          <p:cNvSpPr txBox="1"/>
          <p:nvPr/>
        </p:nvSpPr>
        <p:spPr>
          <a:xfrm>
            <a:off x="8189964" y="1743631"/>
            <a:ext cx="3822588" cy="253916"/>
          </a:xfrm>
          <a:prstGeom prst="rect">
            <a:avLst/>
          </a:prstGeom>
          <a:noFill/>
        </p:spPr>
        <p:txBody>
          <a:bodyPr wrap="square">
            <a:spAutoFit/>
          </a:bodyPr>
          <a:lstStyle/>
          <a:p>
            <a:r>
              <a:rPr lang="en-US" sz="1050">
                <a:solidFill>
                  <a:schemeClr val="bg1"/>
                </a:solidFill>
              </a:rPr>
              <a:t>No processing</a:t>
            </a:r>
          </a:p>
        </p:txBody>
      </p:sp>
      <p:sp>
        <p:nvSpPr>
          <p:cNvPr id="29" name="Rounded Rectangle 28">
            <a:extLst>
              <a:ext uri="{FF2B5EF4-FFF2-40B4-BE49-F238E27FC236}">
                <a16:creationId xmlns:a16="http://schemas.microsoft.com/office/drawing/2014/main" id="{C3ABD478-4E7A-1178-2902-CE4CE9C39C9D}"/>
              </a:ext>
            </a:extLst>
          </p:cNvPr>
          <p:cNvSpPr/>
          <p:nvPr/>
        </p:nvSpPr>
        <p:spPr>
          <a:xfrm>
            <a:off x="3714216" y="643780"/>
            <a:ext cx="8355283" cy="2527024"/>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1050" b="1">
              <a:solidFill>
                <a:srgbClr val="112756"/>
              </a:solidFill>
              <a:latin typeface="Bogle" panose="020B0503020203060203" pitchFamily="34" charset="77"/>
            </a:endParaRPr>
          </a:p>
        </p:txBody>
      </p:sp>
      <p:pic>
        <p:nvPicPr>
          <p:cNvPr id="4" name="Picture 2" descr="Web browser - Free user icons">
            <a:extLst>
              <a:ext uri="{FF2B5EF4-FFF2-40B4-BE49-F238E27FC236}">
                <a16:creationId xmlns:a16="http://schemas.microsoft.com/office/drawing/2014/main" id="{C5893B3F-AADC-D17F-7659-207F54500F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3278" y="1711996"/>
            <a:ext cx="489271" cy="4892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26DB852-032A-7427-BE0D-B68D97C5BE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7935" y="1682011"/>
            <a:ext cx="572707" cy="572707"/>
          </a:xfrm>
          <a:prstGeom prst="rect">
            <a:avLst/>
          </a:prstGeom>
        </p:spPr>
      </p:pic>
      <p:pic>
        <p:nvPicPr>
          <p:cNvPr id="15" name="Picture 4" descr="Pii, protection, security, shield icon - Download on Iconfinder">
            <a:extLst>
              <a:ext uri="{FF2B5EF4-FFF2-40B4-BE49-F238E27FC236}">
                <a16:creationId xmlns:a16="http://schemas.microsoft.com/office/drawing/2014/main" id="{34E64C29-F024-4054-E9BF-4A17040EC0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0915" y="986068"/>
            <a:ext cx="458412" cy="4584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Safety - Free security icons">
            <a:extLst>
              <a:ext uri="{FF2B5EF4-FFF2-40B4-BE49-F238E27FC236}">
                <a16:creationId xmlns:a16="http://schemas.microsoft.com/office/drawing/2014/main" id="{859EFB89-EAB7-6AA2-A752-B8BB0EFBD99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88162" y="2184118"/>
            <a:ext cx="458412" cy="4584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rtificial intelligence - Free technology icons">
            <a:extLst>
              <a:ext uri="{FF2B5EF4-FFF2-40B4-BE49-F238E27FC236}">
                <a16:creationId xmlns:a16="http://schemas.microsoft.com/office/drawing/2014/main" id="{79236B37-B67B-57CD-E01B-81A75750A2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93963" y="2095471"/>
            <a:ext cx="495834" cy="4958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omputer screen with a magnifying glass and a window&#10;&#10;Description automatically generated">
            <a:extLst>
              <a:ext uri="{FF2B5EF4-FFF2-40B4-BE49-F238E27FC236}">
                <a16:creationId xmlns:a16="http://schemas.microsoft.com/office/drawing/2014/main" id="{7B4FFF26-8C07-89B5-DA32-D4C1B1B274D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74803" y="1426723"/>
            <a:ext cx="885612" cy="885612"/>
          </a:xfrm>
          <a:prstGeom prst="rect">
            <a:avLst/>
          </a:prstGeom>
          <a:effectLst>
            <a:softEdge rad="209792"/>
          </a:effectLst>
        </p:spPr>
      </p:pic>
      <p:cxnSp>
        <p:nvCxnSpPr>
          <p:cNvPr id="20" name="Straight Arrow Connector 19">
            <a:extLst>
              <a:ext uri="{FF2B5EF4-FFF2-40B4-BE49-F238E27FC236}">
                <a16:creationId xmlns:a16="http://schemas.microsoft.com/office/drawing/2014/main" id="{890EECAB-40A3-9238-ED2A-03E4B1A22F86}"/>
              </a:ext>
            </a:extLst>
          </p:cNvPr>
          <p:cNvCxnSpPr>
            <a:cxnSpLocks/>
          </p:cNvCxnSpPr>
          <p:nvPr/>
        </p:nvCxnSpPr>
        <p:spPr>
          <a:xfrm>
            <a:off x="4857835" y="1968366"/>
            <a:ext cx="7212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7A362BD-3090-5303-E109-5E75B692F104}"/>
              </a:ext>
            </a:extLst>
          </p:cNvPr>
          <p:cNvCxnSpPr>
            <a:cxnSpLocks/>
          </p:cNvCxnSpPr>
          <p:nvPr/>
        </p:nvCxnSpPr>
        <p:spPr>
          <a:xfrm>
            <a:off x="6611128" y="1988620"/>
            <a:ext cx="7212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581F938-711B-0315-5346-84A984553BFE}"/>
              </a:ext>
            </a:extLst>
          </p:cNvPr>
          <p:cNvCxnSpPr>
            <a:cxnSpLocks/>
          </p:cNvCxnSpPr>
          <p:nvPr/>
        </p:nvCxnSpPr>
        <p:spPr>
          <a:xfrm flipV="1">
            <a:off x="8443569" y="1361241"/>
            <a:ext cx="787672" cy="3742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F6521E3-E6F7-5216-770C-C83E14D0A2D1}"/>
              </a:ext>
            </a:extLst>
          </p:cNvPr>
          <p:cNvCxnSpPr>
            <a:cxnSpLocks/>
          </p:cNvCxnSpPr>
          <p:nvPr/>
        </p:nvCxnSpPr>
        <p:spPr>
          <a:xfrm>
            <a:off x="8449330" y="2002535"/>
            <a:ext cx="781911" cy="400964"/>
          </a:xfrm>
          <a:prstGeom prst="straightConnector1">
            <a:avLst/>
          </a:prstGeom>
          <a:ln>
            <a:solidFill>
              <a:srgbClr val="00FA00"/>
            </a:solidFill>
            <a:tailEnd type="triangle"/>
          </a:ln>
        </p:spPr>
        <p:style>
          <a:lnRef idx="2">
            <a:schemeClr val="accent1"/>
          </a:lnRef>
          <a:fillRef idx="0">
            <a:schemeClr val="accent1"/>
          </a:fillRef>
          <a:effectRef idx="1">
            <a:schemeClr val="accent1"/>
          </a:effectRef>
          <a:fontRef idx="minor">
            <a:schemeClr val="tx1"/>
          </a:fontRef>
        </p:style>
      </p:cxnSp>
      <p:pic>
        <p:nvPicPr>
          <p:cNvPr id="30" name="Picture 29" descr="A red circle with a black background&#10;&#10;Description automatically generated">
            <a:extLst>
              <a:ext uri="{FF2B5EF4-FFF2-40B4-BE49-F238E27FC236}">
                <a16:creationId xmlns:a16="http://schemas.microsoft.com/office/drawing/2014/main" id="{80BA4CDC-A739-8B72-177A-88EBBC8C40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37016" y="975556"/>
            <a:ext cx="495834" cy="458412"/>
          </a:xfrm>
          <a:prstGeom prst="rect">
            <a:avLst/>
          </a:prstGeom>
        </p:spPr>
      </p:pic>
      <p:cxnSp>
        <p:nvCxnSpPr>
          <p:cNvPr id="31" name="Straight Arrow Connector 30">
            <a:extLst>
              <a:ext uri="{FF2B5EF4-FFF2-40B4-BE49-F238E27FC236}">
                <a16:creationId xmlns:a16="http://schemas.microsoft.com/office/drawing/2014/main" id="{B0090EC2-5363-9340-1A4E-8132A98D5F30}"/>
              </a:ext>
            </a:extLst>
          </p:cNvPr>
          <p:cNvCxnSpPr>
            <a:cxnSpLocks/>
          </p:cNvCxnSpPr>
          <p:nvPr/>
        </p:nvCxnSpPr>
        <p:spPr>
          <a:xfrm>
            <a:off x="10135856" y="1215274"/>
            <a:ext cx="1020337"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03F6444-D2E3-4088-6601-A3BCD0BD19B7}"/>
              </a:ext>
            </a:extLst>
          </p:cNvPr>
          <p:cNvCxnSpPr>
            <a:cxnSpLocks/>
          </p:cNvCxnSpPr>
          <p:nvPr/>
        </p:nvCxnSpPr>
        <p:spPr>
          <a:xfrm>
            <a:off x="10135856" y="2413324"/>
            <a:ext cx="1020337" cy="0"/>
          </a:xfrm>
          <a:prstGeom prst="straightConnector1">
            <a:avLst/>
          </a:prstGeom>
          <a:ln>
            <a:solidFill>
              <a:srgbClr val="00FA0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986CD81E-774B-407B-F048-3F2EBF866EC9}"/>
              </a:ext>
            </a:extLst>
          </p:cNvPr>
          <p:cNvSpPr txBox="1"/>
          <p:nvPr/>
        </p:nvSpPr>
        <p:spPr>
          <a:xfrm>
            <a:off x="3845221" y="2251742"/>
            <a:ext cx="974058" cy="577081"/>
          </a:xfrm>
          <a:prstGeom prst="rect">
            <a:avLst/>
          </a:prstGeom>
          <a:noFill/>
        </p:spPr>
        <p:txBody>
          <a:bodyPr wrap="square" rtlCol="0">
            <a:spAutoFit/>
          </a:bodyPr>
          <a:lstStyle/>
          <a:p>
            <a:r>
              <a:rPr lang="en-US" sz="1050">
                <a:solidFill>
                  <a:schemeClr val="bg1"/>
                </a:solidFill>
              </a:rPr>
              <a:t>Web page from browser</a:t>
            </a:r>
          </a:p>
          <a:p>
            <a:endParaRPr lang="en-US" sz="1050">
              <a:solidFill>
                <a:schemeClr val="bg1"/>
              </a:solidFill>
            </a:endParaRPr>
          </a:p>
        </p:txBody>
      </p:sp>
      <p:sp>
        <p:nvSpPr>
          <p:cNvPr id="35" name="TextBox 34">
            <a:extLst>
              <a:ext uri="{FF2B5EF4-FFF2-40B4-BE49-F238E27FC236}">
                <a16:creationId xmlns:a16="http://schemas.microsoft.com/office/drawing/2014/main" id="{EBF0038F-3F8F-1A62-D856-FC62B13735D5}"/>
              </a:ext>
            </a:extLst>
          </p:cNvPr>
          <p:cNvSpPr txBox="1"/>
          <p:nvPr/>
        </p:nvSpPr>
        <p:spPr>
          <a:xfrm>
            <a:off x="5592383" y="2286366"/>
            <a:ext cx="1072739" cy="253916"/>
          </a:xfrm>
          <a:prstGeom prst="rect">
            <a:avLst/>
          </a:prstGeom>
          <a:noFill/>
        </p:spPr>
        <p:txBody>
          <a:bodyPr wrap="square">
            <a:spAutoFit/>
          </a:bodyPr>
          <a:lstStyle/>
          <a:p>
            <a:r>
              <a:rPr lang="en-US" sz="1050">
                <a:solidFill>
                  <a:schemeClr val="bg1"/>
                </a:solidFill>
              </a:rPr>
              <a:t>Web scrapping</a:t>
            </a:r>
          </a:p>
        </p:txBody>
      </p:sp>
      <p:sp>
        <p:nvSpPr>
          <p:cNvPr id="36" name="TextBox 35">
            <a:extLst>
              <a:ext uri="{FF2B5EF4-FFF2-40B4-BE49-F238E27FC236}">
                <a16:creationId xmlns:a16="http://schemas.microsoft.com/office/drawing/2014/main" id="{28CB5D58-EAA0-14DB-69B2-564D0BE62EF2}"/>
              </a:ext>
            </a:extLst>
          </p:cNvPr>
          <p:cNvSpPr txBox="1"/>
          <p:nvPr/>
        </p:nvSpPr>
        <p:spPr>
          <a:xfrm>
            <a:off x="7449155" y="2372771"/>
            <a:ext cx="1300791" cy="415498"/>
          </a:xfrm>
          <a:prstGeom prst="rect">
            <a:avLst/>
          </a:prstGeom>
          <a:noFill/>
        </p:spPr>
        <p:txBody>
          <a:bodyPr wrap="square">
            <a:spAutoFit/>
          </a:bodyPr>
          <a:lstStyle/>
          <a:p>
            <a:r>
              <a:rPr lang="en-US" sz="1050">
                <a:solidFill>
                  <a:schemeClr val="bg1"/>
                </a:solidFill>
              </a:rPr>
              <a:t>Content safety </a:t>
            </a:r>
            <a:br>
              <a:rPr lang="en-US" sz="1050">
                <a:solidFill>
                  <a:schemeClr val="bg1"/>
                </a:solidFill>
              </a:rPr>
            </a:br>
            <a:r>
              <a:rPr lang="en-US" sz="1050">
                <a:solidFill>
                  <a:schemeClr val="bg1"/>
                </a:solidFill>
              </a:rPr>
              <a:t>&amp; PII moderation</a:t>
            </a:r>
          </a:p>
        </p:txBody>
      </p:sp>
      <p:sp>
        <p:nvSpPr>
          <p:cNvPr id="37" name="TextBox 36">
            <a:extLst>
              <a:ext uri="{FF2B5EF4-FFF2-40B4-BE49-F238E27FC236}">
                <a16:creationId xmlns:a16="http://schemas.microsoft.com/office/drawing/2014/main" id="{3927364F-386F-EFB5-7F89-ABDF8FE8336A}"/>
              </a:ext>
            </a:extLst>
          </p:cNvPr>
          <p:cNvSpPr txBox="1"/>
          <p:nvPr/>
        </p:nvSpPr>
        <p:spPr>
          <a:xfrm>
            <a:off x="9231241" y="1497289"/>
            <a:ext cx="1325231" cy="415498"/>
          </a:xfrm>
          <a:prstGeom prst="rect">
            <a:avLst/>
          </a:prstGeom>
          <a:noFill/>
        </p:spPr>
        <p:txBody>
          <a:bodyPr wrap="square">
            <a:spAutoFit/>
          </a:bodyPr>
          <a:lstStyle/>
          <a:p>
            <a:r>
              <a:rPr lang="en-US" sz="1050">
                <a:solidFill>
                  <a:schemeClr val="bg1"/>
                </a:solidFill>
              </a:rPr>
              <a:t>Contains harmful/  sensitive info.</a:t>
            </a:r>
          </a:p>
        </p:txBody>
      </p:sp>
      <p:sp>
        <p:nvSpPr>
          <p:cNvPr id="40" name="TextBox 39">
            <a:extLst>
              <a:ext uri="{FF2B5EF4-FFF2-40B4-BE49-F238E27FC236}">
                <a16:creationId xmlns:a16="http://schemas.microsoft.com/office/drawing/2014/main" id="{6B703012-4F57-DE1C-2447-3D58DDB9882A}"/>
              </a:ext>
            </a:extLst>
          </p:cNvPr>
          <p:cNvSpPr txBox="1"/>
          <p:nvPr/>
        </p:nvSpPr>
        <p:spPr>
          <a:xfrm>
            <a:off x="11099996" y="2561210"/>
            <a:ext cx="969503" cy="415498"/>
          </a:xfrm>
          <a:prstGeom prst="rect">
            <a:avLst/>
          </a:prstGeom>
          <a:noFill/>
        </p:spPr>
        <p:txBody>
          <a:bodyPr wrap="square">
            <a:spAutoFit/>
          </a:bodyPr>
          <a:lstStyle/>
          <a:p>
            <a:r>
              <a:rPr lang="en-US" sz="1050">
                <a:solidFill>
                  <a:schemeClr val="bg1"/>
                </a:solidFill>
              </a:rPr>
              <a:t>Ingestion to LLM for Q&amp;A</a:t>
            </a:r>
          </a:p>
        </p:txBody>
      </p:sp>
      <p:sp>
        <p:nvSpPr>
          <p:cNvPr id="41" name="TextBox 40">
            <a:extLst>
              <a:ext uri="{FF2B5EF4-FFF2-40B4-BE49-F238E27FC236}">
                <a16:creationId xmlns:a16="http://schemas.microsoft.com/office/drawing/2014/main" id="{48A50F58-722D-34FF-DFFA-A6B6CAE7283E}"/>
              </a:ext>
            </a:extLst>
          </p:cNvPr>
          <p:cNvSpPr txBox="1"/>
          <p:nvPr/>
        </p:nvSpPr>
        <p:spPr>
          <a:xfrm>
            <a:off x="9165663" y="2621074"/>
            <a:ext cx="1068916" cy="415498"/>
          </a:xfrm>
          <a:prstGeom prst="rect">
            <a:avLst/>
          </a:prstGeom>
          <a:noFill/>
        </p:spPr>
        <p:txBody>
          <a:bodyPr wrap="square" rtlCol="0">
            <a:spAutoFit/>
          </a:bodyPr>
          <a:lstStyle/>
          <a:p>
            <a:r>
              <a:rPr lang="en-US" sz="1050">
                <a:solidFill>
                  <a:schemeClr val="bg1"/>
                </a:solidFill>
              </a:rPr>
              <a:t>No harmful/ sensitive  info.</a:t>
            </a:r>
          </a:p>
        </p:txBody>
      </p:sp>
      <p:cxnSp>
        <p:nvCxnSpPr>
          <p:cNvPr id="8" name="Straight Connector 7">
            <a:extLst>
              <a:ext uri="{FF2B5EF4-FFF2-40B4-BE49-F238E27FC236}">
                <a16:creationId xmlns:a16="http://schemas.microsoft.com/office/drawing/2014/main" id="{D237A0FC-DCF0-782C-9091-E00420CAE3B5}"/>
              </a:ext>
            </a:extLst>
          </p:cNvPr>
          <p:cNvCxnSpPr>
            <a:cxnSpLocks/>
          </p:cNvCxnSpPr>
          <p:nvPr/>
        </p:nvCxnSpPr>
        <p:spPr>
          <a:xfrm>
            <a:off x="4011283" y="1279561"/>
            <a:ext cx="1222758"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57348DD6-6C1A-4CC6-2DFE-8F1D8696C9BE}"/>
              </a:ext>
            </a:extLst>
          </p:cNvPr>
          <p:cNvSpPr/>
          <p:nvPr/>
        </p:nvSpPr>
        <p:spPr>
          <a:xfrm>
            <a:off x="3660137" y="3364900"/>
            <a:ext cx="8406038" cy="270549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1050" b="1">
              <a:solidFill>
                <a:srgbClr val="112756"/>
              </a:solidFill>
              <a:latin typeface="Bogle" panose="020B0503020203060203" pitchFamily="34" charset="77"/>
            </a:endParaRPr>
          </a:p>
        </p:txBody>
      </p:sp>
      <p:pic>
        <p:nvPicPr>
          <p:cNvPr id="45" name="Picture 2" descr="Web browser - Free user icons">
            <a:extLst>
              <a:ext uri="{FF2B5EF4-FFF2-40B4-BE49-F238E27FC236}">
                <a16:creationId xmlns:a16="http://schemas.microsoft.com/office/drawing/2014/main" id="{5677E0AA-2228-94C6-326B-33A39CC946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0468" y="4566206"/>
            <a:ext cx="567823" cy="56782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A black and blue chatbot&#10;&#10;Description automatically generated">
            <a:extLst>
              <a:ext uri="{FF2B5EF4-FFF2-40B4-BE49-F238E27FC236}">
                <a16:creationId xmlns:a16="http://schemas.microsoft.com/office/drawing/2014/main" id="{78DB7BFD-05A2-4B9D-186E-D10D920AFFF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29699" y="4495546"/>
            <a:ext cx="538993" cy="505114"/>
          </a:xfrm>
          <a:prstGeom prst="rect">
            <a:avLst/>
          </a:prstGeom>
        </p:spPr>
      </p:pic>
      <p:pic>
        <p:nvPicPr>
          <p:cNvPr id="47" name="Picture 46" descr="A blue and white computer screen with a robot face&#10;&#10;Description automatically generated">
            <a:extLst>
              <a:ext uri="{FF2B5EF4-FFF2-40B4-BE49-F238E27FC236}">
                <a16:creationId xmlns:a16="http://schemas.microsoft.com/office/drawing/2014/main" id="{81339C30-E488-7A15-14B0-374B6821636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87935" y="4549450"/>
            <a:ext cx="456992" cy="467224"/>
          </a:xfrm>
          <a:prstGeom prst="rect">
            <a:avLst/>
          </a:prstGeom>
        </p:spPr>
      </p:pic>
      <p:pic>
        <p:nvPicPr>
          <p:cNvPr id="48" name="Picture 47" descr="Query - Free signs icons">
            <a:extLst>
              <a:ext uri="{FF2B5EF4-FFF2-40B4-BE49-F238E27FC236}">
                <a16:creationId xmlns:a16="http://schemas.microsoft.com/office/drawing/2014/main" id="{13903E82-C01E-88D9-6C0E-11D379C4E5D7}"/>
              </a:ext>
            </a:extLst>
          </p:cNvPr>
          <p:cNvPicPr>
            <a:picLocks noChangeAspect="1"/>
          </p:cNvPicPr>
          <p:nvPr/>
        </p:nvPicPr>
        <p:blipFill>
          <a:blip r:embed="rId16"/>
          <a:stretch>
            <a:fillRect/>
          </a:stretch>
        </p:blipFill>
        <p:spPr>
          <a:xfrm>
            <a:off x="3807039" y="4187500"/>
            <a:ext cx="1255130" cy="1225387"/>
          </a:xfrm>
          <a:prstGeom prst="rect">
            <a:avLst/>
          </a:prstGeom>
        </p:spPr>
      </p:pic>
      <p:sp>
        <p:nvSpPr>
          <p:cNvPr id="49" name="TextBox 48">
            <a:extLst>
              <a:ext uri="{FF2B5EF4-FFF2-40B4-BE49-F238E27FC236}">
                <a16:creationId xmlns:a16="http://schemas.microsoft.com/office/drawing/2014/main" id="{76E444DE-A667-3517-3124-1B4FF1949C2A}"/>
              </a:ext>
            </a:extLst>
          </p:cNvPr>
          <p:cNvSpPr txBox="1"/>
          <p:nvPr/>
        </p:nvSpPr>
        <p:spPr>
          <a:xfrm>
            <a:off x="5468627" y="5134029"/>
            <a:ext cx="1297964" cy="415498"/>
          </a:xfrm>
          <a:prstGeom prst="rect">
            <a:avLst/>
          </a:prstGeom>
          <a:noFill/>
        </p:spPr>
        <p:txBody>
          <a:bodyPr wrap="square" lIns="91440" tIns="45720" rIns="91440" bIns="45720" rtlCol="0" anchor="t">
            <a:spAutoFit/>
          </a:bodyPr>
          <a:lstStyle/>
          <a:p>
            <a:r>
              <a:rPr lang="en-US" sz="1050">
                <a:solidFill>
                  <a:schemeClr val="bg1"/>
                </a:solidFill>
              </a:rPr>
              <a:t>User query about the web page</a:t>
            </a:r>
          </a:p>
        </p:txBody>
      </p:sp>
      <p:pic>
        <p:nvPicPr>
          <p:cNvPr id="50" name="Picture 10" descr="Artificial intelligence - Free technology icons">
            <a:extLst>
              <a:ext uri="{FF2B5EF4-FFF2-40B4-BE49-F238E27FC236}">
                <a16:creationId xmlns:a16="http://schemas.microsoft.com/office/drawing/2014/main" id="{8D9E1D1D-D9E8-6BC8-93B9-A0836567B6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7987" t="6504" r="5454" b="6552"/>
          <a:stretch/>
        </p:blipFill>
        <p:spPr bwMode="auto">
          <a:xfrm>
            <a:off x="9385239" y="4514014"/>
            <a:ext cx="495642" cy="492518"/>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B1BB2D5F-6BB1-C612-3E5B-891D10074570}"/>
              </a:ext>
            </a:extLst>
          </p:cNvPr>
          <p:cNvSpPr txBox="1"/>
          <p:nvPr/>
        </p:nvSpPr>
        <p:spPr>
          <a:xfrm>
            <a:off x="10984237" y="5114597"/>
            <a:ext cx="1313301" cy="738664"/>
          </a:xfrm>
          <a:prstGeom prst="rect">
            <a:avLst/>
          </a:prstGeom>
          <a:noFill/>
        </p:spPr>
        <p:txBody>
          <a:bodyPr wrap="square" lIns="91440" tIns="45720" rIns="91440" bIns="45720" rtlCol="0" anchor="t">
            <a:spAutoFit/>
          </a:bodyPr>
          <a:lstStyle/>
          <a:p>
            <a:r>
              <a:rPr lang="en-US" sz="1050">
                <a:solidFill>
                  <a:schemeClr val="bg1"/>
                </a:solidFill>
                <a:ea typeface="Calibri"/>
                <a:cs typeface="Calibri"/>
              </a:rPr>
              <a:t>Response generation using LLM</a:t>
            </a:r>
          </a:p>
          <a:p>
            <a:endParaRPr lang="en-US" sz="1050">
              <a:solidFill>
                <a:schemeClr val="bg1"/>
              </a:solidFill>
            </a:endParaRPr>
          </a:p>
        </p:txBody>
      </p:sp>
      <p:cxnSp>
        <p:nvCxnSpPr>
          <p:cNvPr id="52" name="Straight Arrow Connector 51">
            <a:extLst>
              <a:ext uri="{FF2B5EF4-FFF2-40B4-BE49-F238E27FC236}">
                <a16:creationId xmlns:a16="http://schemas.microsoft.com/office/drawing/2014/main" id="{E059C637-2827-6A1E-E4A8-1173119F0073}"/>
              </a:ext>
            </a:extLst>
          </p:cNvPr>
          <p:cNvCxnSpPr>
            <a:cxnSpLocks/>
          </p:cNvCxnSpPr>
          <p:nvPr/>
        </p:nvCxnSpPr>
        <p:spPr>
          <a:xfrm>
            <a:off x="6502961" y="4800193"/>
            <a:ext cx="7078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59AD9AA2-8ACB-7768-8219-761D72D762AC}"/>
              </a:ext>
            </a:extLst>
          </p:cNvPr>
          <p:cNvCxnSpPr>
            <a:cxnSpLocks/>
          </p:cNvCxnSpPr>
          <p:nvPr/>
        </p:nvCxnSpPr>
        <p:spPr>
          <a:xfrm>
            <a:off x="10064965" y="4743831"/>
            <a:ext cx="7078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BB01B027-43CD-EB16-75DF-3632E62C8393}"/>
              </a:ext>
            </a:extLst>
          </p:cNvPr>
          <p:cNvCxnSpPr>
            <a:cxnSpLocks/>
          </p:cNvCxnSpPr>
          <p:nvPr/>
        </p:nvCxnSpPr>
        <p:spPr>
          <a:xfrm>
            <a:off x="8351699" y="4783062"/>
            <a:ext cx="7078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0F24EABB-8B26-F25D-A7B6-DF9D85B57B6F}"/>
              </a:ext>
            </a:extLst>
          </p:cNvPr>
          <p:cNvSpPr txBox="1"/>
          <p:nvPr/>
        </p:nvSpPr>
        <p:spPr>
          <a:xfrm>
            <a:off x="9033560" y="5066758"/>
            <a:ext cx="1201019" cy="738664"/>
          </a:xfrm>
          <a:prstGeom prst="rect">
            <a:avLst/>
          </a:prstGeom>
          <a:noFill/>
        </p:spPr>
        <p:txBody>
          <a:bodyPr wrap="square" lIns="91440" tIns="45720" rIns="91440" bIns="45720" rtlCol="0" anchor="t">
            <a:spAutoFit/>
          </a:bodyPr>
          <a:lstStyle/>
          <a:p>
            <a:r>
              <a:rPr lang="en-US" sz="1050">
                <a:solidFill>
                  <a:schemeClr val="bg1"/>
                </a:solidFill>
                <a:ea typeface="Calibri"/>
                <a:cs typeface="Calibri"/>
              </a:rPr>
              <a:t>Web page content understanding using LLM</a:t>
            </a:r>
          </a:p>
          <a:p>
            <a:endParaRPr lang="en-US" sz="1050">
              <a:solidFill>
                <a:schemeClr val="bg1"/>
              </a:solidFill>
            </a:endParaRPr>
          </a:p>
        </p:txBody>
      </p:sp>
      <p:cxnSp>
        <p:nvCxnSpPr>
          <p:cNvPr id="56" name="Straight Arrow Connector 55">
            <a:extLst>
              <a:ext uri="{FF2B5EF4-FFF2-40B4-BE49-F238E27FC236}">
                <a16:creationId xmlns:a16="http://schemas.microsoft.com/office/drawing/2014/main" id="{87D54066-8DC7-BFF6-9DD1-843AB537FF27}"/>
              </a:ext>
            </a:extLst>
          </p:cNvPr>
          <p:cNvCxnSpPr>
            <a:cxnSpLocks/>
          </p:cNvCxnSpPr>
          <p:nvPr/>
        </p:nvCxnSpPr>
        <p:spPr>
          <a:xfrm>
            <a:off x="4919040" y="4833361"/>
            <a:ext cx="5988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69451347-E7E8-131D-B180-8AC80EFACAAD}"/>
              </a:ext>
            </a:extLst>
          </p:cNvPr>
          <p:cNvSpPr txBox="1"/>
          <p:nvPr/>
        </p:nvSpPr>
        <p:spPr>
          <a:xfrm>
            <a:off x="7279300" y="5066758"/>
            <a:ext cx="1544702" cy="577081"/>
          </a:xfrm>
          <a:prstGeom prst="rect">
            <a:avLst/>
          </a:prstGeom>
          <a:noFill/>
        </p:spPr>
        <p:txBody>
          <a:bodyPr wrap="square" lIns="91440" tIns="45720" rIns="91440" bIns="45720" rtlCol="0" anchor="t">
            <a:spAutoFit/>
          </a:bodyPr>
          <a:lstStyle/>
          <a:p>
            <a:r>
              <a:rPr lang="en-US" sz="1050">
                <a:solidFill>
                  <a:schemeClr val="bg1"/>
                </a:solidFill>
              </a:rPr>
              <a:t>Integration of User query and Web page content to LLM prompt</a:t>
            </a:r>
          </a:p>
        </p:txBody>
      </p:sp>
      <p:cxnSp>
        <p:nvCxnSpPr>
          <p:cNvPr id="58" name="Straight Connector 57">
            <a:extLst>
              <a:ext uri="{FF2B5EF4-FFF2-40B4-BE49-F238E27FC236}">
                <a16:creationId xmlns:a16="http://schemas.microsoft.com/office/drawing/2014/main" id="{392AC150-EC4F-FDE9-995E-588AF8C0EAC8}"/>
              </a:ext>
            </a:extLst>
          </p:cNvPr>
          <p:cNvCxnSpPr>
            <a:cxnSpLocks/>
          </p:cNvCxnSpPr>
          <p:nvPr/>
        </p:nvCxnSpPr>
        <p:spPr>
          <a:xfrm>
            <a:off x="4029218" y="3991683"/>
            <a:ext cx="1200003"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C42377D-BD77-83F6-C0D2-DE287E3D9D01}"/>
              </a:ext>
            </a:extLst>
          </p:cNvPr>
          <p:cNvSpPr txBox="1"/>
          <p:nvPr/>
        </p:nvSpPr>
        <p:spPr>
          <a:xfrm>
            <a:off x="3800759" y="3576203"/>
            <a:ext cx="1572207" cy="387652"/>
          </a:xfrm>
          <a:prstGeom prst="rect">
            <a:avLst/>
          </a:prstGeom>
          <a:noFill/>
        </p:spPr>
        <p:txBody>
          <a:bodyPr wrap="square" rtlCol="0">
            <a:noAutofit/>
          </a:bodyPr>
          <a:lstStyle/>
          <a:p>
            <a:pPr algn="ctr">
              <a:lnSpc>
                <a:spcPct val="110000"/>
              </a:lnSpc>
              <a:spcBef>
                <a:spcPts val="600"/>
              </a:spcBef>
            </a:pPr>
            <a:r>
              <a:rPr lang="en-US" sz="1400" b="1">
                <a:solidFill>
                  <a:srgbClr val="50CEF6"/>
                </a:solidFill>
                <a:latin typeface="Bogle" panose="020B0503020203060203" pitchFamily="34" charset="77"/>
              </a:rPr>
              <a:t>Retrieval Flow</a:t>
            </a:r>
            <a:endParaRPr lang="en-US" sz="1400" b="1" spc="0">
              <a:solidFill>
                <a:srgbClr val="50CEF6"/>
              </a:solidFill>
              <a:latin typeface="Bogle" panose="020B0503020203060203" pitchFamily="34" charset="77"/>
            </a:endParaRPr>
          </a:p>
        </p:txBody>
      </p:sp>
      <p:sp>
        <p:nvSpPr>
          <p:cNvPr id="7" name="TextBox 6">
            <a:extLst>
              <a:ext uri="{FF2B5EF4-FFF2-40B4-BE49-F238E27FC236}">
                <a16:creationId xmlns:a16="http://schemas.microsoft.com/office/drawing/2014/main" id="{626C39F3-A236-7C30-F6C6-7D2E70587DEA}"/>
              </a:ext>
            </a:extLst>
          </p:cNvPr>
          <p:cNvSpPr txBox="1"/>
          <p:nvPr/>
        </p:nvSpPr>
        <p:spPr>
          <a:xfrm>
            <a:off x="3506815" y="844975"/>
            <a:ext cx="2244807" cy="387652"/>
          </a:xfrm>
          <a:prstGeom prst="rect">
            <a:avLst/>
          </a:prstGeom>
          <a:noFill/>
        </p:spPr>
        <p:txBody>
          <a:bodyPr wrap="square" rtlCol="0">
            <a:noAutofit/>
          </a:bodyPr>
          <a:lstStyle/>
          <a:p>
            <a:pPr algn="ctr">
              <a:lnSpc>
                <a:spcPct val="110000"/>
              </a:lnSpc>
              <a:spcBef>
                <a:spcPts val="600"/>
              </a:spcBef>
            </a:pPr>
            <a:r>
              <a:rPr lang="en-US" sz="1600" b="1">
                <a:solidFill>
                  <a:srgbClr val="50CEF6"/>
                </a:solidFill>
                <a:latin typeface="Bogle" panose="020B0503020203060203" pitchFamily="34" charset="77"/>
              </a:rPr>
              <a:t>Ingestion Flow</a:t>
            </a:r>
            <a:endParaRPr lang="en-US" sz="1600" b="1" spc="0">
              <a:solidFill>
                <a:srgbClr val="50CEF6"/>
              </a:solidFill>
              <a:latin typeface="Bogle" panose="020B0503020203060203" pitchFamily="34" charset="77"/>
            </a:endParaRPr>
          </a:p>
        </p:txBody>
      </p:sp>
      <p:sp>
        <p:nvSpPr>
          <p:cNvPr id="80" name="Rounded Rectangle 79">
            <a:extLst>
              <a:ext uri="{FF2B5EF4-FFF2-40B4-BE49-F238E27FC236}">
                <a16:creationId xmlns:a16="http://schemas.microsoft.com/office/drawing/2014/main" id="{20E38776-821A-6891-9259-A85AF42AD7F7}"/>
              </a:ext>
            </a:extLst>
          </p:cNvPr>
          <p:cNvSpPr/>
          <p:nvPr/>
        </p:nvSpPr>
        <p:spPr>
          <a:xfrm>
            <a:off x="706863" y="874560"/>
            <a:ext cx="2446289" cy="161490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81" name="TextBox 80">
            <a:extLst>
              <a:ext uri="{FF2B5EF4-FFF2-40B4-BE49-F238E27FC236}">
                <a16:creationId xmlns:a16="http://schemas.microsoft.com/office/drawing/2014/main" id="{CF6B4BAB-D40A-F119-32F6-D246D1EF2B44}"/>
              </a:ext>
            </a:extLst>
          </p:cNvPr>
          <p:cNvSpPr txBox="1"/>
          <p:nvPr/>
        </p:nvSpPr>
        <p:spPr>
          <a:xfrm>
            <a:off x="1035568" y="1279561"/>
            <a:ext cx="1816467" cy="473206"/>
          </a:xfrm>
          <a:prstGeom prst="rect">
            <a:avLst/>
          </a:prstGeom>
          <a:noFill/>
        </p:spPr>
        <p:txBody>
          <a:bodyPr wrap="square" rtlCol="0">
            <a:spAutoFit/>
          </a:bodyPr>
          <a:lstStyle/>
          <a:p>
            <a:pPr algn="ctr">
              <a:lnSpc>
                <a:spcPct val="150000"/>
              </a:lnSpc>
              <a:spcAft>
                <a:spcPts val="1200"/>
              </a:spcAft>
            </a:pPr>
            <a:r>
              <a:rPr lang="en-US" b="1">
                <a:solidFill>
                  <a:srgbClr val="50CEF6"/>
                </a:solidFill>
                <a:latin typeface="Bogle" panose="020B0503020203060203" pitchFamily="34" charset="77"/>
              </a:rPr>
              <a:t>User Flow</a:t>
            </a:r>
          </a:p>
        </p:txBody>
      </p:sp>
      <p:cxnSp>
        <p:nvCxnSpPr>
          <p:cNvPr id="82" name="Straight Connector 81">
            <a:extLst>
              <a:ext uri="{FF2B5EF4-FFF2-40B4-BE49-F238E27FC236}">
                <a16:creationId xmlns:a16="http://schemas.microsoft.com/office/drawing/2014/main" id="{EFAA7838-6CFA-2C90-BABC-2F97857BE065}"/>
              </a:ext>
            </a:extLst>
          </p:cNvPr>
          <p:cNvCxnSpPr>
            <a:cxnSpLocks/>
          </p:cNvCxnSpPr>
          <p:nvPr/>
        </p:nvCxnSpPr>
        <p:spPr>
          <a:xfrm>
            <a:off x="1340652" y="1926242"/>
            <a:ext cx="1222758"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39469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 calcmode="lin" valueType="num">
                                      <p:cBhvr additive="base">
                                        <p:cTn id="11" dur="500" fill="hold"/>
                                        <p:tgtEl>
                                          <p:spTgt spid="80"/>
                                        </p:tgtEl>
                                        <p:attrNameLst>
                                          <p:attrName>ppt_x</p:attrName>
                                        </p:attrNameLst>
                                      </p:cBhvr>
                                      <p:tavLst>
                                        <p:tav tm="0">
                                          <p:val>
                                            <p:strVal val="#ppt_x"/>
                                          </p:val>
                                        </p:tav>
                                        <p:tav tm="100000">
                                          <p:val>
                                            <p:strVal val="#ppt_x"/>
                                          </p:val>
                                        </p:tav>
                                      </p:tavLst>
                                    </p:anim>
                                    <p:anim calcmode="lin" valueType="num">
                                      <p:cBhvr additive="base">
                                        <p:cTn id="12" dur="500" fill="hold"/>
                                        <p:tgtEl>
                                          <p:spTgt spid="8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ppt_x"/>
                                          </p:val>
                                        </p:tav>
                                        <p:tav tm="100000">
                                          <p:val>
                                            <p:strVal val="#ppt_x"/>
                                          </p:val>
                                        </p:tav>
                                      </p:tavLst>
                                    </p:anim>
                                    <p:anim calcmode="lin" valueType="num">
                                      <p:cBhvr additive="base">
                                        <p:cTn id="16"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 presetClass="entr" presetSubtype="5"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checkerboard(down)">
                                      <p:cBhvr>
                                        <p:cTn id="21" dur="500"/>
                                        <p:tgtEl>
                                          <p:spTgt spid="29"/>
                                        </p:tgtEl>
                                      </p:cBhvr>
                                    </p:animEffect>
                                  </p:childTnLst>
                                </p:cTn>
                              </p:par>
                            </p:childTnLst>
                          </p:cTn>
                        </p:par>
                        <p:par>
                          <p:cTn id="22" fill="hold">
                            <p:stCondLst>
                              <p:cond delay="500"/>
                            </p:stCondLst>
                            <p:childTnLst>
                              <p:par>
                                <p:cTn id="23" presetID="1"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1000"/>
                                        <p:tgtEl>
                                          <p:spTgt spid="20"/>
                                        </p:tgtEl>
                                      </p:cBhvr>
                                    </p:animEffect>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1000"/>
                                        <p:tgtEl>
                                          <p:spTgt spid="22"/>
                                        </p:tgtEl>
                                      </p:cBhvr>
                                    </p:animEffect>
                                  </p:childTnLst>
                                </p:cTn>
                              </p:par>
                            </p:childTnLst>
                          </p:cTn>
                        </p:par>
                        <p:par>
                          <p:cTn id="40" fill="hold">
                            <p:stCondLst>
                              <p:cond delay="2500"/>
                            </p:stCondLst>
                            <p:childTnLst>
                              <p:par>
                                <p:cTn id="41" presetID="1"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par>
                          <p:cTn id="45" fill="hold">
                            <p:stCondLst>
                              <p:cond delay="2500"/>
                            </p:stCondLst>
                            <p:childTnLst>
                              <p:par>
                                <p:cTn id="46" presetID="22" presetClass="entr" presetSubtype="8"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750"/>
                                        <p:tgtEl>
                                          <p:spTgt spid="23"/>
                                        </p:tgtEl>
                                      </p:cBhvr>
                                    </p:animEffect>
                                  </p:childTnLst>
                                </p:cTn>
                              </p:par>
                            </p:childTnLst>
                          </p:cTn>
                        </p:par>
                        <p:par>
                          <p:cTn id="49" fill="hold">
                            <p:stCondLst>
                              <p:cond delay="3250"/>
                            </p:stCondLst>
                            <p:childTnLst>
                              <p:par>
                                <p:cTn id="50" presetID="1"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childTnLst>
                          </p:cTn>
                        </p:par>
                        <p:par>
                          <p:cTn id="54" fill="hold">
                            <p:stCondLst>
                              <p:cond delay="3250"/>
                            </p:stCondLst>
                            <p:childTnLst>
                              <p:par>
                                <p:cTn id="55" presetID="22" presetClass="entr" presetSubtype="8"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750"/>
                                        <p:tgtEl>
                                          <p:spTgt spid="31"/>
                                        </p:tgtEl>
                                      </p:cBhvr>
                                    </p:animEffect>
                                  </p:childTnLst>
                                </p:cTn>
                              </p:par>
                            </p:childTnLst>
                          </p:cTn>
                        </p:par>
                        <p:par>
                          <p:cTn id="58" fill="hold">
                            <p:stCondLst>
                              <p:cond delay="4000"/>
                            </p:stCondLst>
                            <p:childTnLst>
                              <p:par>
                                <p:cTn id="59" presetID="1" presetClass="entr" presetSubtype="0" fill="hold" nodeType="after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4000"/>
                            </p:stCondLst>
                            <p:childTnLst>
                              <p:par>
                                <p:cTn id="64" presetID="22" presetClass="entr" presetSubtype="8" fill="hold"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left)">
                                      <p:cBhvr>
                                        <p:cTn id="66" dur="500"/>
                                        <p:tgtEl>
                                          <p:spTgt spid="26"/>
                                        </p:tgtEl>
                                      </p:cBhvr>
                                    </p:animEffect>
                                  </p:childTnLst>
                                </p:cTn>
                              </p:par>
                            </p:childTnLst>
                          </p:cTn>
                        </p:par>
                        <p:par>
                          <p:cTn id="67" fill="hold">
                            <p:stCondLst>
                              <p:cond delay="4500"/>
                            </p:stCondLst>
                            <p:childTnLst>
                              <p:par>
                                <p:cTn id="68" presetID="1" presetClass="entr" presetSubtype="0" fill="hold" nodeType="afterEffect">
                                  <p:stCondLst>
                                    <p:cond delay="0"/>
                                  </p:stCondLst>
                                  <p:childTnLst>
                                    <p:set>
                                      <p:cBhvr>
                                        <p:cTn id="69" dur="1" fill="hold">
                                          <p:stCondLst>
                                            <p:cond delay="0"/>
                                          </p:stCondLst>
                                        </p:cTn>
                                        <p:tgtEl>
                                          <p:spTgt spid="16"/>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childTnLst>
                                </p:cTn>
                              </p:par>
                            </p:childTnLst>
                          </p:cTn>
                        </p:par>
                        <p:par>
                          <p:cTn id="72" fill="hold">
                            <p:stCondLst>
                              <p:cond delay="4500"/>
                            </p:stCondLst>
                            <p:childTnLst>
                              <p:par>
                                <p:cTn id="73" presetID="22" presetClass="entr" presetSubtype="8"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left)">
                                      <p:cBhvr>
                                        <p:cTn id="75" dur="500"/>
                                        <p:tgtEl>
                                          <p:spTgt spid="33"/>
                                        </p:tgtEl>
                                      </p:cBhvr>
                                    </p:animEffect>
                                  </p:childTnLst>
                                </p:cTn>
                              </p:par>
                            </p:childTnLst>
                          </p:cTn>
                        </p:par>
                        <p:par>
                          <p:cTn id="76" fill="hold">
                            <p:stCondLst>
                              <p:cond delay="5000"/>
                            </p:stCondLst>
                            <p:childTnLst>
                              <p:par>
                                <p:cTn id="77" presetID="1" presetClass="entr" presetSubtype="0" fill="hold" nodeType="after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par>
                          <p:cTn id="81" fill="hold">
                            <p:stCondLst>
                              <p:cond delay="5000"/>
                            </p:stCondLst>
                            <p:childTnLst>
                              <p:par>
                                <p:cTn id="82" presetID="20" presetClass="entr" presetSubtype="0" fill="hold" nodeType="afterEffect">
                                  <p:stCondLst>
                                    <p:cond delay="0"/>
                                  </p:stCondLst>
                                  <p:childTnLst>
                                    <p:set>
                                      <p:cBhvr>
                                        <p:cTn id="83" dur="1" fill="hold">
                                          <p:stCondLst>
                                            <p:cond delay="0"/>
                                          </p:stCondLst>
                                        </p:cTn>
                                        <p:tgtEl>
                                          <p:spTgt spid="8"/>
                                        </p:tgtEl>
                                        <p:attrNameLst>
                                          <p:attrName>style.visibility</p:attrName>
                                        </p:attrNameLst>
                                      </p:cBhvr>
                                      <p:to>
                                        <p:strVal val="visible"/>
                                      </p:to>
                                    </p:set>
                                    <p:animEffect transition="in" filter="wedge">
                                      <p:cBhvr>
                                        <p:cTn id="84" dur="2000"/>
                                        <p:tgtEl>
                                          <p:spTgt spid="8"/>
                                        </p:tgtEl>
                                      </p:cBhvr>
                                    </p:animEffect>
                                  </p:childTnLst>
                                </p:cTn>
                              </p:par>
                              <p:par>
                                <p:cTn id="85" presetID="20"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edge">
                                      <p:cBhvr>
                                        <p:cTn id="87" dur="20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5" presetClass="entr" presetSubtype="5"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checkerboard(down)">
                                      <p:cBhvr>
                                        <p:cTn id="92" dur="500"/>
                                        <p:tgtEl>
                                          <p:spTgt spid="44"/>
                                        </p:tgtEl>
                                      </p:cBhvr>
                                    </p:animEffect>
                                  </p:childTnLst>
                                </p:cTn>
                              </p:par>
                            </p:childTnLst>
                          </p:cTn>
                        </p:par>
                        <p:par>
                          <p:cTn id="93" fill="hold">
                            <p:stCondLst>
                              <p:cond delay="500"/>
                            </p:stCondLst>
                            <p:childTnLst>
                              <p:par>
                                <p:cTn id="94" presetID="1" presetClass="entr" presetSubtype="0" fill="hold" nodeType="afterEffect">
                                  <p:stCondLst>
                                    <p:cond delay="0"/>
                                  </p:stCondLst>
                                  <p:childTnLst>
                                    <p:set>
                                      <p:cBhvr>
                                        <p:cTn id="95" dur="1" fill="hold">
                                          <p:stCondLst>
                                            <p:cond delay="0"/>
                                          </p:stCondLst>
                                        </p:cTn>
                                        <p:tgtEl>
                                          <p:spTgt spid="48"/>
                                        </p:tgtEl>
                                        <p:attrNameLst>
                                          <p:attrName>style.visibility</p:attrName>
                                        </p:attrNameLst>
                                      </p:cBhvr>
                                      <p:to>
                                        <p:strVal val="visible"/>
                                      </p:to>
                                    </p:set>
                                  </p:childTnLst>
                                </p:cTn>
                              </p:par>
                            </p:childTnLst>
                          </p:cTn>
                        </p:par>
                        <p:par>
                          <p:cTn id="96" fill="hold">
                            <p:stCondLst>
                              <p:cond delay="500"/>
                            </p:stCondLst>
                            <p:childTnLst>
                              <p:par>
                                <p:cTn id="97" presetID="22" presetClass="entr" presetSubtype="4" fill="hold" nodeType="afterEffect">
                                  <p:stCondLst>
                                    <p:cond delay="0"/>
                                  </p:stCondLst>
                                  <p:childTnLst>
                                    <p:set>
                                      <p:cBhvr>
                                        <p:cTn id="98" dur="1" fill="hold">
                                          <p:stCondLst>
                                            <p:cond delay="0"/>
                                          </p:stCondLst>
                                        </p:cTn>
                                        <p:tgtEl>
                                          <p:spTgt spid="56"/>
                                        </p:tgtEl>
                                        <p:attrNameLst>
                                          <p:attrName>style.visibility</p:attrName>
                                        </p:attrNameLst>
                                      </p:cBhvr>
                                      <p:to>
                                        <p:strVal val="visible"/>
                                      </p:to>
                                    </p:set>
                                    <p:animEffect transition="in" filter="wipe(down)">
                                      <p:cBhvr>
                                        <p:cTn id="99" dur="500"/>
                                        <p:tgtEl>
                                          <p:spTgt spid="56"/>
                                        </p:tgtEl>
                                      </p:cBhvr>
                                    </p:animEffect>
                                  </p:childTnLst>
                                </p:cTn>
                              </p:par>
                            </p:childTnLst>
                          </p:cTn>
                        </p:par>
                        <p:par>
                          <p:cTn id="100" fill="hold">
                            <p:stCondLst>
                              <p:cond delay="1000"/>
                            </p:stCondLst>
                            <p:childTnLst>
                              <p:par>
                                <p:cTn id="101" presetID="1" presetClass="entr" presetSubtype="0" fill="hold" nodeType="after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childTnLst>
                          </p:cTn>
                        </p:par>
                        <p:par>
                          <p:cTn id="105" fill="hold">
                            <p:stCondLst>
                              <p:cond delay="1000"/>
                            </p:stCondLst>
                            <p:childTnLst>
                              <p:par>
                                <p:cTn id="106" presetID="22" presetClass="entr" presetSubtype="8" fill="hold" nodeType="afterEffect">
                                  <p:stCondLst>
                                    <p:cond delay="0"/>
                                  </p:stCondLst>
                                  <p:childTnLst>
                                    <p:set>
                                      <p:cBhvr>
                                        <p:cTn id="107" dur="1" fill="hold">
                                          <p:stCondLst>
                                            <p:cond delay="0"/>
                                          </p:stCondLst>
                                        </p:cTn>
                                        <p:tgtEl>
                                          <p:spTgt spid="52"/>
                                        </p:tgtEl>
                                        <p:attrNameLst>
                                          <p:attrName>style.visibility</p:attrName>
                                        </p:attrNameLst>
                                      </p:cBhvr>
                                      <p:to>
                                        <p:strVal val="visible"/>
                                      </p:to>
                                    </p:set>
                                    <p:animEffect transition="in" filter="wipe(left)">
                                      <p:cBhvr>
                                        <p:cTn id="108" dur="500"/>
                                        <p:tgtEl>
                                          <p:spTgt spid="52"/>
                                        </p:tgtEl>
                                      </p:cBhvr>
                                    </p:animEffect>
                                  </p:childTnLst>
                                </p:cTn>
                              </p:par>
                            </p:childTnLst>
                          </p:cTn>
                        </p:par>
                        <p:par>
                          <p:cTn id="109" fill="hold">
                            <p:stCondLst>
                              <p:cond delay="1500"/>
                            </p:stCondLst>
                            <p:childTnLst>
                              <p:par>
                                <p:cTn id="110" presetID="6" presetClass="entr" presetSubtype="32" fill="hold" nodeType="afterEffect">
                                  <p:stCondLst>
                                    <p:cond delay="0"/>
                                  </p:stCondLst>
                                  <p:childTnLst>
                                    <p:set>
                                      <p:cBhvr>
                                        <p:cTn id="111" dur="1" fill="hold">
                                          <p:stCondLst>
                                            <p:cond delay="0"/>
                                          </p:stCondLst>
                                        </p:cTn>
                                        <p:tgtEl>
                                          <p:spTgt spid="47"/>
                                        </p:tgtEl>
                                        <p:attrNameLst>
                                          <p:attrName>style.visibility</p:attrName>
                                        </p:attrNameLst>
                                      </p:cBhvr>
                                      <p:to>
                                        <p:strVal val="visible"/>
                                      </p:to>
                                    </p:set>
                                    <p:animEffect transition="in" filter="circle(out)">
                                      <p:cBhvr>
                                        <p:cTn id="112" dur="500"/>
                                        <p:tgtEl>
                                          <p:spTgt spid="47"/>
                                        </p:tgtEl>
                                      </p:cBhvr>
                                    </p:animEffect>
                                  </p:childTnLst>
                                </p:cTn>
                              </p:par>
                              <p:par>
                                <p:cTn id="113" presetID="1" presetClass="entr" presetSubtype="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childTnLst>
                          </p:cTn>
                        </p:par>
                        <p:par>
                          <p:cTn id="115" fill="hold">
                            <p:stCondLst>
                              <p:cond delay="2000"/>
                            </p:stCondLst>
                            <p:childTnLst>
                              <p:par>
                                <p:cTn id="116" presetID="22" presetClass="entr" presetSubtype="8" fill="hold" nodeType="after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wipe(left)">
                                      <p:cBhvr>
                                        <p:cTn id="118" dur="500"/>
                                        <p:tgtEl>
                                          <p:spTgt spid="54"/>
                                        </p:tgtEl>
                                      </p:cBhvr>
                                    </p:animEffect>
                                  </p:childTnLst>
                                </p:cTn>
                              </p:par>
                            </p:childTnLst>
                          </p:cTn>
                        </p:par>
                        <p:par>
                          <p:cTn id="119" fill="hold">
                            <p:stCondLst>
                              <p:cond delay="2500"/>
                            </p:stCondLst>
                            <p:childTnLst>
                              <p:par>
                                <p:cTn id="120" presetID="6" presetClass="entr" presetSubtype="16" fill="hold" nodeType="after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circle(in)">
                                      <p:cBhvr>
                                        <p:cTn id="122" dur="2000"/>
                                        <p:tgtEl>
                                          <p:spTgt spid="50"/>
                                        </p:tgtEl>
                                      </p:cBhvr>
                                    </p:animEffect>
                                  </p:childTnLst>
                                </p:cTn>
                              </p:par>
                            </p:childTnLst>
                          </p:cTn>
                        </p:par>
                        <p:par>
                          <p:cTn id="123" fill="hold">
                            <p:stCondLst>
                              <p:cond delay="4500"/>
                            </p:stCondLst>
                            <p:childTnLst>
                              <p:par>
                                <p:cTn id="124" presetID="6" presetClass="entr" presetSubtype="16" fill="hold" grpId="0" nodeType="after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circle(in)">
                                      <p:cBhvr>
                                        <p:cTn id="126" dur="750"/>
                                        <p:tgtEl>
                                          <p:spTgt spid="55"/>
                                        </p:tgtEl>
                                      </p:cBhvr>
                                    </p:animEffect>
                                  </p:childTnLst>
                                </p:cTn>
                              </p:par>
                            </p:childTnLst>
                          </p:cTn>
                        </p:par>
                        <p:par>
                          <p:cTn id="127" fill="hold">
                            <p:stCondLst>
                              <p:cond delay="5250"/>
                            </p:stCondLst>
                            <p:childTnLst>
                              <p:par>
                                <p:cTn id="128" presetID="22" presetClass="entr" presetSubtype="8" fill="hold" nodeType="after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wipe(left)">
                                      <p:cBhvr>
                                        <p:cTn id="130" dur="500"/>
                                        <p:tgtEl>
                                          <p:spTgt spid="53"/>
                                        </p:tgtEl>
                                      </p:cBhvr>
                                    </p:animEffect>
                                  </p:childTnLst>
                                </p:cTn>
                              </p:par>
                            </p:childTnLst>
                          </p:cTn>
                        </p:par>
                        <p:par>
                          <p:cTn id="131" fill="hold">
                            <p:stCondLst>
                              <p:cond delay="5750"/>
                            </p:stCondLst>
                            <p:childTnLst>
                              <p:par>
                                <p:cTn id="132" presetID="6" presetClass="entr" presetSubtype="32" fill="hold" nodeType="afterEffect">
                                  <p:stCondLst>
                                    <p:cond delay="0"/>
                                  </p:stCondLst>
                                  <p:childTnLst>
                                    <p:set>
                                      <p:cBhvr>
                                        <p:cTn id="133" dur="1" fill="hold">
                                          <p:stCondLst>
                                            <p:cond delay="0"/>
                                          </p:stCondLst>
                                        </p:cTn>
                                        <p:tgtEl>
                                          <p:spTgt spid="46"/>
                                        </p:tgtEl>
                                        <p:attrNameLst>
                                          <p:attrName>style.visibility</p:attrName>
                                        </p:attrNameLst>
                                      </p:cBhvr>
                                      <p:to>
                                        <p:strVal val="visible"/>
                                      </p:to>
                                    </p:set>
                                    <p:animEffect transition="in" filter="circle(out)">
                                      <p:cBhvr>
                                        <p:cTn id="134" dur="500"/>
                                        <p:tgtEl>
                                          <p:spTgt spid="46"/>
                                        </p:tgtEl>
                                      </p:cBhvr>
                                    </p:animEffect>
                                  </p:childTnLst>
                                </p:cTn>
                              </p:par>
                              <p:par>
                                <p:cTn id="135" presetID="1" presetClass="entr" presetSubtype="0" fill="hold" grpId="0" nodeType="withEffect">
                                  <p:stCondLst>
                                    <p:cond delay="0"/>
                                  </p:stCondLst>
                                  <p:childTnLst>
                                    <p:set>
                                      <p:cBhvr>
                                        <p:cTn id="136" dur="1" fill="hold">
                                          <p:stCondLst>
                                            <p:cond delay="0"/>
                                          </p:stCondLst>
                                        </p:cTn>
                                        <p:tgtEl>
                                          <p:spTgt spid="51"/>
                                        </p:tgtEl>
                                        <p:attrNameLst>
                                          <p:attrName>style.visibility</p:attrName>
                                        </p:attrNameLst>
                                      </p:cBhvr>
                                      <p:to>
                                        <p:strVal val="visible"/>
                                      </p:to>
                                    </p:set>
                                  </p:childTnLst>
                                </p:cTn>
                              </p:par>
                            </p:childTnLst>
                          </p:cTn>
                        </p:par>
                        <p:par>
                          <p:cTn id="137" fill="hold">
                            <p:stCondLst>
                              <p:cond delay="6250"/>
                            </p:stCondLst>
                            <p:childTnLst>
                              <p:par>
                                <p:cTn id="138" presetID="20" presetClass="entr" presetSubtype="0" fill="hold" nodeType="afterEffect">
                                  <p:stCondLst>
                                    <p:cond delay="0"/>
                                  </p:stCondLst>
                                  <p:childTnLst>
                                    <p:set>
                                      <p:cBhvr>
                                        <p:cTn id="139" dur="1" fill="hold">
                                          <p:stCondLst>
                                            <p:cond delay="0"/>
                                          </p:stCondLst>
                                        </p:cTn>
                                        <p:tgtEl>
                                          <p:spTgt spid="58"/>
                                        </p:tgtEl>
                                        <p:attrNameLst>
                                          <p:attrName>style.visibility</p:attrName>
                                        </p:attrNameLst>
                                      </p:cBhvr>
                                      <p:to>
                                        <p:strVal val="visible"/>
                                      </p:to>
                                    </p:set>
                                    <p:animEffect transition="in" filter="wedge">
                                      <p:cBhvr>
                                        <p:cTn id="140" dur="2000"/>
                                        <p:tgtEl>
                                          <p:spTgt spid="58"/>
                                        </p:tgtEl>
                                      </p:cBhvr>
                                    </p:animEffect>
                                  </p:childTnLst>
                                </p:cTn>
                              </p:par>
                              <p:par>
                                <p:cTn id="141" presetID="20" presetClass="entr" presetSubtype="0" fill="hold" grpId="0" nodeType="withEffect">
                                  <p:stCondLst>
                                    <p:cond delay="0"/>
                                  </p:stCondLst>
                                  <p:childTnLst>
                                    <p:set>
                                      <p:cBhvr>
                                        <p:cTn id="142" dur="1" fill="hold">
                                          <p:stCondLst>
                                            <p:cond delay="0"/>
                                          </p:stCondLst>
                                        </p:cTn>
                                        <p:tgtEl>
                                          <p:spTgt spid="75"/>
                                        </p:tgtEl>
                                        <p:attrNameLst>
                                          <p:attrName>style.visibility</p:attrName>
                                        </p:attrNameLst>
                                      </p:cBhvr>
                                      <p:to>
                                        <p:strVal val="visible"/>
                                      </p:to>
                                    </p:set>
                                    <p:animEffect transition="in" filter="wedge">
                                      <p:cBhvr>
                                        <p:cTn id="143"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 grpId="0" animBg="1"/>
      <p:bldP spid="34" grpId="0"/>
      <p:bldP spid="35" grpId="0"/>
      <p:bldP spid="36" grpId="0"/>
      <p:bldP spid="37" grpId="0"/>
      <p:bldP spid="40" grpId="0"/>
      <p:bldP spid="41" grpId="0"/>
      <p:bldP spid="44" grpId="0" animBg="1"/>
      <p:bldP spid="49" grpId="0"/>
      <p:bldP spid="51" grpId="0"/>
      <p:bldP spid="55" grpId="0"/>
      <p:bldP spid="57" grpId="0"/>
      <p:bldP spid="75" grpId="0"/>
      <p:bldP spid="7" grpId="0"/>
      <p:bldP spid="80" grpId="0" animBg="1"/>
      <p:bldP spid="8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DBD15-7BDA-721C-21B8-B5C596256863}"/>
            </a:ext>
          </a:extLst>
        </p:cNvPr>
        <p:cNvGrpSpPr/>
        <p:nvPr/>
      </p:nvGrpSpPr>
      <p:grpSpPr>
        <a:xfrm>
          <a:off x="0" y="0"/>
          <a:ext cx="0" cy="0"/>
          <a:chOff x="0" y="0"/>
          <a:chExt cx="0" cy="0"/>
        </a:xfrm>
      </p:grpSpPr>
      <p:pic>
        <p:nvPicPr>
          <p:cNvPr id="11" name="Picture 10" descr="A close-up of a logo&#10;&#10;Description automatically generated">
            <a:extLst>
              <a:ext uri="{FF2B5EF4-FFF2-40B4-BE49-F238E27FC236}">
                <a16:creationId xmlns:a16="http://schemas.microsoft.com/office/drawing/2014/main" id="{B518C412-8D84-59B6-B2C8-056127887623}"/>
              </a:ext>
            </a:extLst>
          </p:cNvPr>
          <p:cNvPicPr>
            <a:picLocks noChangeAspect="1"/>
          </p:cNvPicPr>
          <p:nvPr/>
        </p:nvPicPr>
        <p:blipFill rotWithShape="1">
          <a:blip r:embed="rId4">
            <a:alphaModFix amt="67000"/>
            <a:extLst>
              <a:ext uri="{28A0092B-C50C-407E-A947-70E740481C1C}">
                <a14:useLocalDpi xmlns:a14="http://schemas.microsoft.com/office/drawing/2010/main" val="0"/>
              </a:ext>
            </a:extLst>
          </a:blip>
          <a:srcRect l="55425" t="19643" r="11023" b="20738"/>
          <a:stretch/>
        </p:blipFill>
        <p:spPr>
          <a:xfrm>
            <a:off x="8876472" y="5818002"/>
            <a:ext cx="1157210" cy="1122995"/>
          </a:xfrm>
          <a:prstGeom prst="ellipse">
            <a:avLst/>
          </a:prstGeom>
          <a:solidFill>
            <a:schemeClr val="tx1">
              <a:alpha val="72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55" name="Image 0" descr="preencoded.png">
            <a:extLst>
              <a:ext uri="{FF2B5EF4-FFF2-40B4-BE49-F238E27FC236}">
                <a16:creationId xmlns:a16="http://schemas.microsoft.com/office/drawing/2014/main" id="{D0A7D274-7A52-6F08-B992-3FA1D95DD8AC}"/>
              </a:ext>
            </a:extLst>
          </p:cNvPr>
          <p:cNvPicPr>
            <a:picLocks noChangeAspect="1"/>
          </p:cNvPicPr>
          <p:nvPr/>
        </p:nvPicPr>
        <p:blipFill>
          <a:blip r:embed="rId5">
            <a:alphaModFix amt="43000"/>
          </a:blip>
          <a:srcRect l="10401" t="-147" r="17905" b="147"/>
          <a:stretch/>
        </p:blipFill>
        <p:spPr>
          <a:xfrm>
            <a:off x="9165865" y="-421640"/>
            <a:ext cx="3297857" cy="7569200"/>
          </a:xfrm>
          <a:prstGeom prst="rect">
            <a:avLst/>
          </a:prstGeom>
          <a:effectLst>
            <a:softEdge rad="134751"/>
          </a:effectLst>
        </p:spPr>
      </p:pic>
      <p:sp>
        <p:nvSpPr>
          <p:cNvPr id="18" name="Rounded Rectangle 17">
            <a:extLst>
              <a:ext uri="{FF2B5EF4-FFF2-40B4-BE49-F238E27FC236}">
                <a16:creationId xmlns:a16="http://schemas.microsoft.com/office/drawing/2014/main" id="{E496D8A7-952D-2674-C87C-1F560D1B2C3D}"/>
              </a:ext>
            </a:extLst>
          </p:cNvPr>
          <p:cNvSpPr/>
          <p:nvPr/>
        </p:nvSpPr>
        <p:spPr>
          <a:xfrm>
            <a:off x="3550920" y="964547"/>
            <a:ext cx="5943599" cy="4942579"/>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7" name="Rounded Rectangle 26">
            <a:extLst>
              <a:ext uri="{FF2B5EF4-FFF2-40B4-BE49-F238E27FC236}">
                <a16:creationId xmlns:a16="http://schemas.microsoft.com/office/drawing/2014/main" id="{BBFD4379-DE3D-60E9-6720-92BE574F751D}"/>
              </a:ext>
            </a:extLst>
          </p:cNvPr>
          <p:cNvSpPr/>
          <p:nvPr/>
        </p:nvSpPr>
        <p:spPr>
          <a:xfrm>
            <a:off x="352023" y="4593314"/>
            <a:ext cx="2684266" cy="123639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6" name="Rounded Rectangle 25">
            <a:extLst>
              <a:ext uri="{FF2B5EF4-FFF2-40B4-BE49-F238E27FC236}">
                <a16:creationId xmlns:a16="http://schemas.microsoft.com/office/drawing/2014/main" id="{A80568C1-0BE5-1D9B-F493-86517CB9C888}"/>
              </a:ext>
            </a:extLst>
          </p:cNvPr>
          <p:cNvSpPr/>
          <p:nvPr/>
        </p:nvSpPr>
        <p:spPr>
          <a:xfrm>
            <a:off x="352023" y="3203485"/>
            <a:ext cx="2671362" cy="123639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9" name="Rounded Rectangle 28">
            <a:extLst>
              <a:ext uri="{FF2B5EF4-FFF2-40B4-BE49-F238E27FC236}">
                <a16:creationId xmlns:a16="http://schemas.microsoft.com/office/drawing/2014/main" id="{D5454714-E03E-48CE-B6E7-AF2995A5061A}"/>
              </a:ext>
            </a:extLst>
          </p:cNvPr>
          <p:cNvSpPr/>
          <p:nvPr/>
        </p:nvSpPr>
        <p:spPr>
          <a:xfrm>
            <a:off x="348313" y="1856571"/>
            <a:ext cx="2675072" cy="123639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76B80424-7CBA-265A-71F8-FF298DB89DE0}"/>
              </a:ext>
            </a:extLst>
          </p:cNvPr>
          <p:cNvSpPr>
            <a:spLocks noGrp="1"/>
          </p:cNvSpPr>
          <p:nvPr>
            <p:ph type="title"/>
          </p:nvPr>
        </p:nvSpPr>
        <p:spPr>
          <a:xfrm>
            <a:off x="169028" y="202588"/>
            <a:ext cx="11013056" cy="552660"/>
          </a:xfrm>
        </p:spPr>
        <p:txBody>
          <a:bodyPr/>
          <a:lstStyle/>
          <a:p>
            <a:r>
              <a:rPr lang="en-US">
                <a:solidFill>
                  <a:schemeClr val="bg2"/>
                </a:solidFill>
                <a:latin typeface="Oswald" pitchFamily="2" charset="77"/>
              </a:rPr>
              <a:t>Channel  - </a:t>
            </a:r>
            <a:r>
              <a:rPr lang="en-US">
                <a:solidFill>
                  <a:srgbClr val="FFC021"/>
                </a:solidFill>
                <a:latin typeface="Oswald" pitchFamily="2" charset="77"/>
              </a:rPr>
              <a:t>Outlook Add-in</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CA3D2DD5-5CD4-279D-0619-D84DB532F5D9}"/>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4DEF42EF-ED7E-ABBD-C23F-3A52955FB29E}"/>
              </a:ext>
            </a:extLst>
          </p:cNvPr>
          <p:cNvSpPr>
            <a:spLocks noGrp="1"/>
          </p:cNvSpPr>
          <p:nvPr>
            <p:ph type="sldNum" sz="quarter" idx="4"/>
          </p:nvPr>
        </p:nvSpPr>
        <p:spPr/>
        <p:txBody>
          <a:bodyPr/>
          <a:lstStyle/>
          <a:p>
            <a:fld id="{CC016F9F-E390-8549-93F9-91A8D6CA4677}" type="slidenum">
              <a:rPr lang="en-US" smtClean="0"/>
              <a:pPr/>
              <a:t>7</a:t>
            </a:fld>
            <a:endParaRPr lang="en-US"/>
          </a:p>
        </p:txBody>
      </p:sp>
      <p:pic>
        <p:nvPicPr>
          <p:cNvPr id="2" name="Image 1" descr="preencoded.png">
            <a:extLst>
              <a:ext uri="{FF2B5EF4-FFF2-40B4-BE49-F238E27FC236}">
                <a16:creationId xmlns:a16="http://schemas.microsoft.com/office/drawing/2014/main" id="{4FBEAEAB-1B17-3E26-9E1B-6521392D323D}"/>
              </a:ext>
            </a:extLst>
          </p:cNvPr>
          <p:cNvPicPr>
            <a:picLocks noChangeAspect="1"/>
          </p:cNvPicPr>
          <p:nvPr/>
        </p:nvPicPr>
        <p:blipFill>
          <a:blip r:embed="rId6"/>
          <a:stretch>
            <a:fillRect/>
          </a:stretch>
        </p:blipFill>
        <p:spPr>
          <a:xfrm>
            <a:off x="546706" y="1895347"/>
            <a:ext cx="360000" cy="360000"/>
          </a:xfrm>
          <a:prstGeom prst="rect">
            <a:avLst/>
          </a:prstGeom>
        </p:spPr>
      </p:pic>
      <p:sp>
        <p:nvSpPr>
          <p:cNvPr id="4" name="Text 1">
            <a:extLst>
              <a:ext uri="{FF2B5EF4-FFF2-40B4-BE49-F238E27FC236}">
                <a16:creationId xmlns:a16="http://schemas.microsoft.com/office/drawing/2014/main" id="{2C64BCD3-FDFC-5264-D9ED-E67168D7587C}"/>
              </a:ext>
            </a:extLst>
          </p:cNvPr>
          <p:cNvSpPr/>
          <p:nvPr/>
        </p:nvSpPr>
        <p:spPr>
          <a:xfrm>
            <a:off x="998486" y="1967092"/>
            <a:ext cx="2251591" cy="159232"/>
          </a:xfrm>
          <a:prstGeom prst="rect">
            <a:avLst/>
          </a:prstGeom>
          <a:noFill/>
          <a:ln/>
        </p:spPr>
        <p:txBody>
          <a:bodyPr wrap="none" lIns="0" tIns="0" rIns="0" bIns="0" rtlCol="0" anchor="t"/>
          <a:lstStyle/>
          <a:p>
            <a:pPr marL="0" indent="0" algn="l">
              <a:buNone/>
            </a:pPr>
            <a:r>
              <a:rPr lang="en-US" sz="1600">
                <a:solidFill>
                  <a:srgbClr val="00FA00"/>
                </a:solidFill>
                <a:latin typeface="Nunito Semi Bold" pitchFamily="34" charset="0"/>
                <a:ea typeface="Nunito Semi Bold" pitchFamily="34" charset="-122"/>
                <a:cs typeface="Nunito Semi Bold" pitchFamily="34" charset="-120"/>
              </a:rPr>
              <a:t>Email Summarization</a:t>
            </a:r>
            <a:endParaRPr lang="en-US" sz="1600">
              <a:solidFill>
                <a:srgbClr val="00FA00"/>
              </a:solidFill>
            </a:endParaRPr>
          </a:p>
        </p:txBody>
      </p:sp>
      <p:sp>
        <p:nvSpPr>
          <p:cNvPr id="7" name="Text 2">
            <a:extLst>
              <a:ext uri="{FF2B5EF4-FFF2-40B4-BE49-F238E27FC236}">
                <a16:creationId xmlns:a16="http://schemas.microsoft.com/office/drawing/2014/main" id="{28D41857-7B97-C343-2DD3-F9CA977343B1}"/>
              </a:ext>
            </a:extLst>
          </p:cNvPr>
          <p:cNvSpPr/>
          <p:nvPr/>
        </p:nvSpPr>
        <p:spPr>
          <a:xfrm>
            <a:off x="546706" y="2419500"/>
            <a:ext cx="2349687" cy="692993"/>
          </a:xfrm>
          <a:prstGeom prst="rect">
            <a:avLst/>
          </a:prstGeom>
          <a:noFill/>
          <a:ln/>
        </p:spPr>
        <p:txBody>
          <a:bodyPr wrap="square" lIns="0" tIns="0" rIns="0" bIns="0" rtlCol="0" anchor="t"/>
          <a:lstStyle/>
          <a:p>
            <a:pPr marL="0" indent="0" algn="l">
              <a:buNone/>
            </a:pPr>
            <a:r>
              <a:rPr lang="en-US" sz="900">
                <a:solidFill>
                  <a:srgbClr val="FFFFFF"/>
                </a:solidFill>
                <a:latin typeface="PT Sans" pitchFamily="34" charset="0"/>
                <a:ea typeface="PT Sans" pitchFamily="34" charset="-122"/>
                <a:cs typeface="PT Sans" pitchFamily="34" charset="-120"/>
              </a:rPr>
              <a:t>Quickly grasp the main points of an email without reading the entire message. MyAssistant extracts key information and provides a concise summary.</a:t>
            </a:r>
            <a:endParaRPr lang="en-US" sz="900"/>
          </a:p>
        </p:txBody>
      </p:sp>
      <p:pic>
        <p:nvPicPr>
          <p:cNvPr id="8" name="Image 2" descr="preencoded.png">
            <a:extLst>
              <a:ext uri="{FF2B5EF4-FFF2-40B4-BE49-F238E27FC236}">
                <a16:creationId xmlns:a16="http://schemas.microsoft.com/office/drawing/2014/main" id="{69276F7D-ABF3-3951-8289-1FA61965BEC0}"/>
              </a:ext>
            </a:extLst>
          </p:cNvPr>
          <p:cNvPicPr>
            <a:picLocks noChangeAspect="1"/>
          </p:cNvPicPr>
          <p:nvPr/>
        </p:nvPicPr>
        <p:blipFill>
          <a:blip r:embed="rId7"/>
          <a:stretch>
            <a:fillRect/>
          </a:stretch>
        </p:blipFill>
        <p:spPr>
          <a:xfrm>
            <a:off x="414837" y="3246400"/>
            <a:ext cx="360000" cy="360000"/>
          </a:xfrm>
          <a:prstGeom prst="rect">
            <a:avLst/>
          </a:prstGeom>
        </p:spPr>
      </p:pic>
      <p:sp>
        <p:nvSpPr>
          <p:cNvPr id="10" name="Text 3">
            <a:extLst>
              <a:ext uri="{FF2B5EF4-FFF2-40B4-BE49-F238E27FC236}">
                <a16:creationId xmlns:a16="http://schemas.microsoft.com/office/drawing/2014/main" id="{AFDD2C70-6578-29AC-C5B1-21550E3BCF9F}"/>
              </a:ext>
            </a:extLst>
          </p:cNvPr>
          <p:cNvSpPr/>
          <p:nvPr/>
        </p:nvSpPr>
        <p:spPr>
          <a:xfrm>
            <a:off x="866364" y="3360073"/>
            <a:ext cx="2251591" cy="159232"/>
          </a:xfrm>
          <a:prstGeom prst="rect">
            <a:avLst/>
          </a:prstGeom>
          <a:noFill/>
          <a:ln/>
        </p:spPr>
        <p:txBody>
          <a:bodyPr wrap="none" lIns="0" tIns="0" rIns="0" bIns="0" rtlCol="0" anchor="t"/>
          <a:lstStyle/>
          <a:p>
            <a:pPr marL="0" indent="0" algn="l">
              <a:buNone/>
            </a:pPr>
            <a:r>
              <a:rPr lang="en-US" sz="1600">
                <a:solidFill>
                  <a:srgbClr val="00FA00"/>
                </a:solidFill>
                <a:latin typeface="Nunito Semi Bold" pitchFamily="34" charset="0"/>
                <a:ea typeface="Nunito Semi Bold" pitchFamily="34" charset="-122"/>
                <a:cs typeface="Nunito Semi Bold" pitchFamily="34" charset="-120"/>
              </a:rPr>
              <a:t>Email Inquiry</a:t>
            </a:r>
            <a:endParaRPr lang="en-US" sz="1600">
              <a:solidFill>
                <a:srgbClr val="00FA00"/>
              </a:solidFill>
            </a:endParaRPr>
          </a:p>
        </p:txBody>
      </p:sp>
      <p:sp>
        <p:nvSpPr>
          <p:cNvPr id="13" name="Text 4">
            <a:extLst>
              <a:ext uri="{FF2B5EF4-FFF2-40B4-BE49-F238E27FC236}">
                <a16:creationId xmlns:a16="http://schemas.microsoft.com/office/drawing/2014/main" id="{B1003EF7-3E25-C440-4702-C11ACA810DBE}"/>
              </a:ext>
            </a:extLst>
          </p:cNvPr>
          <p:cNvSpPr/>
          <p:nvPr/>
        </p:nvSpPr>
        <p:spPr>
          <a:xfrm>
            <a:off x="501722" y="3734220"/>
            <a:ext cx="2534567" cy="692993"/>
          </a:xfrm>
          <a:prstGeom prst="rect">
            <a:avLst/>
          </a:prstGeom>
          <a:noFill/>
          <a:ln/>
        </p:spPr>
        <p:txBody>
          <a:bodyPr wrap="square" lIns="0" tIns="0" rIns="0" bIns="0" rtlCol="0" anchor="t"/>
          <a:lstStyle/>
          <a:p>
            <a:pPr marL="0" indent="0" algn="l">
              <a:buNone/>
            </a:pPr>
            <a:r>
              <a:rPr lang="en-US" sz="900">
                <a:solidFill>
                  <a:srgbClr val="FFFFFF"/>
                </a:solidFill>
                <a:latin typeface="PT Sans" pitchFamily="34" charset="0"/>
                <a:ea typeface="PT Sans" pitchFamily="34" charset="-122"/>
                <a:cs typeface="PT Sans" pitchFamily="34" charset="-120"/>
              </a:rPr>
              <a:t>Ask questions about the email content, and MyAssistant provides relevant answers based on the email thread. Responses are limited to the email context.</a:t>
            </a:r>
            <a:endParaRPr lang="en-US" sz="900"/>
          </a:p>
        </p:txBody>
      </p:sp>
      <p:pic>
        <p:nvPicPr>
          <p:cNvPr id="15" name="Image 3" descr="preencoded.png">
            <a:extLst>
              <a:ext uri="{FF2B5EF4-FFF2-40B4-BE49-F238E27FC236}">
                <a16:creationId xmlns:a16="http://schemas.microsoft.com/office/drawing/2014/main" id="{A2A774E3-1760-F807-8ECA-668D6330F257}"/>
              </a:ext>
            </a:extLst>
          </p:cNvPr>
          <p:cNvPicPr>
            <a:picLocks noChangeAspect="1"/>
          </p:cNvPicPr>
          <p:nvPr/>
        </p:nvPicPr>
        <p:blipFill>
          <a:blip r:embed="rId8"/>
          <a:stretch>
            <a:fillRect/>
          </a:stretch>
        </p:blipFill>
        <p:spPr>
          <a:xfrm>
            <a:off x="488819" y="4595130"/>
            <a:ext cx="360000" cy="360000"/>
          </a:xfrm>
          <a:prstGeom prst="rect">
            <a:avLst/>
          </a:prstGeom>
        </p:spPr>
      </p:pic>
      <p:sp>
        <p:nvSpPr>
          <p:cNvPr id="16" name="Text 5">
            <a:extLst>
              <a:ext uri="{FF2B5EF4-FFF2-40B4-BE49-F238E27FC236}">
                <a16:creationId xmlns:a16="http://schemas.microsoft.com/office/drawing/2014/main" id="{444D879C-A650-81C4-189C-36F83C05695B}"/>
              </a:ext>
            </a:extLst>
          </p:cNvPr>
          <p:cNvSpPr/>
          <p:nvPr/>
        </p:nvSpPr>
        <p:spPr>
          <a:xfrm>
            <a:off x="998486" y="4695514"/>
            <a:ext cx="2251591" cy="159232"/>
          </a:xfrm>
          <a:prstGeom prst="rect">
            <a:avLst/>
          </a:prstGeom>
          <a:noFill/>
          <a:ln/>
        </p:spPr>
        <p:txBody>
          <a:bodyPr wrap="none" lIns="0" tIns="0" rIns="0" bIns="0" rtlCol="0" anchor="t"/>
          <a:lstStyle/>
          <a:p>
            <a:pPr marL="0" indent="0" algn="l">
              <a:buNone/>
            </a:pPr>
            <a:r>
              <a:rPr lang="en-US" sz="1600">
                <a:solidFill>
                  <a:srgbClr val="00FA00"/>
                </a:solidFill>
                <a:latin typeface="Nunito Semi Bold" pitchFamily="34" charset="0"/>
                <a:ea typeface="Nunito Semi Bold" pitchFamily="34" charset="-122"/>
                <a:cs typeface="Nunito Semi Bold" pitchFamily="34" charset="-120"/>
              </a:rPr>
              <a:t>Smart Reply</a:t>
            </a:r>
            <a:endParaRPr lang="en-US" sz="1600">
              <a:solidFill>
                <a:srgbClr val="00FA00"/>
              </a:solidFill>
            </a:endParaRPr>
          </a:p>
        </p:txBody>
      </p:sp>
      <p:sp>
        <p:nvSpPr>
          <p:cNvPr id="17" name="Text 6">
            <a:extLst>
              <a:ext uri="{FF2B5EF4-FFF2-40B4-BE49-F238E27FC236}">
                <a16:creationId xmlns:a16="http://schemas.microsoft.com/office/drawing/2014/main" id="{9D3256DD-7FB0-BB78-87D0-4F9E81B49A9C}"/>
              </a:ext>
            </a:extLst>
          </p:cNvPr>
          <p:cNvSpPr/>
          <p:nvPr/>
        </p:nvSpPr>
        <p:spPr>
          <a:xfrm>
            <a:off x="488819" y="5040886"/>
            <a:ext cx="2534566" cy="866241"/>
          </a:xfrm>
          <a:prstGeom prst="rect">
            <a:avLst/>
          </a:prstGeom>
          <a:noFill/>
          <a:ln/>
        </p:spPr>
        <p:txBody>
          <a:bodyPr wrap="square" lIns="0" tIns="0" rIns="0" bIns="0" rtlCol="0" anchor="t"/>
          <a:lstStyle/>
          <a:p>
            <a:pPr marL="0" indent="0" algn="l">
              <a:buNone/>
            </a:pPr>
            <a:r>
              <a:rPr lang="en-US" sz="900">
                <a:solidFill>
                  <a:srgbClr val="FFFFFF"/>
                </a:solidFill>
                <a:latin typeface="PT Sans" pitchFamily="34" charset="0"/>
                <a:ea typeface="PT Sans" pitchFamily="34" charset="-122"/>
                <a:cs typeface="PT Sans" pitchFamily="34" charset="-120"/>
              </a:rPr>
              <a:t>MyAssistant suggests appropriate responses to emails, helping you quickly reply with relevant and informative content. Responses can include external context for more comprehensive replies.</a:t>
            </a:r>
            <a:endParaRPr lang="en-US" sz="900"/>
          </a:p>
        </p:txBody>
      </p:sp>
      <p:grpSp>
        <p:nvGrpSpPr>
          <p:cNvPr id="9" name="Group 8">
            <a:extLst>
              <a:ext uri="{FF2B5EF4-FFF2-40B4-BE49-F238E27FC236}">
                <a16:creationId xmlns:a16="http://schemas.microsoft.com/office/drawing/2014/main" id="{7A5CC31A-5DB6-9AB6-388F-2574ACC32FAA}"/>
              </a:ext>
            </a:extLst>
          </p:cNvPr>
          <p:cNvGrpSpPr/>
          <p:nvPr/>
        </p:nvGrpSpPr>
        <p:grpSpPr>
          <a:xfrm>
            <a:off x="292136" y="973840"/>
            <a:ext cx="2713968" cy="712924"/>
            <a:chOff x="298112" y="973840"/>
            <a:chExt cx="2713968" cy="712924"/>
          </a:xfrm>
        </p:grpSpPr>
        <p:sp>
          <p:nvSpPr>
            <p:cNvPr id="19" name="Freeform 20">
              <a:extLst>
                <a:ext uri="{FF2B5EF4-FFF2-40B4-BE49-F238E27FC236}">
                  <a16:creationId xmlns:a16="http://schemas.microsoft.com/office/drawing/2014/main" id="{6CFB081A-847A-7E11-FF98-EE3177AB7056}"/>
                </a:ext>
              </a:extLst>
            </p:cNvPr>
            <p:cNvSpPr/>
            <p:nvPr/>
          </p:nvSpPr>
          <p:spPr>
            <a:xfrm>
              <a:off x="354288" y="1018349"/>
              <a:ext cx="714746" cy="615553"/>
            </a:xfrm>
            <a:custGeom>
              <a:avLst/>
              <a:gdLst/>
              <a:ahLst/>
              <a:cxnLst/>
              <a:rect l="l" t="t" r="r" b="b"/>
              <a:pathLst>
                <a:path w="1069381" h="909946">
                  <a:moveTo>
                    <a:pt x="0" y="0"/>
                  </a:moveTo>
                  <a:lnTo>
                    <a:pt x="1069381" y="0"/>
                  </a:lnTo>
                  <a:lnTo>
                    <a:pt x="1069381" y="909946"/>
                  </a:lnTo>
                  <a:lnTo>
                    <a:pt x="0" y="9099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AutoShape 25">
              <a:extLst>
                <a:ext uri="{FF2B5EF4-FFF2-40B4-BE49-F238E27FC236}">
                  <a16:creationId xmlns:a16="http://schemas.microsoft.com/office/drawing/2014/main" id="{8CF07DE4-C68E-3511-3A0E-845F464ED60D}"/>
                </a:ext>
              </a:extLst>
            </p:cNvPr>
            <p:cNvSpPr/>
            <p:nvPr/>
          </p:nvSpPr>
          <p:spPr>
            <a:xfrm>
              <a:off x="298112" y="1666179"/>
              <a:ext cx="2713967" cy="1"/>
            </a:xfrm>
            <a:prstGeom prst="line">
              <a:avLst/>
            </a:prstGeom>
            <a:ln w="38100" cap="rnd">
              <a:solidFill>
                <a:srgbClr val="3C81F3"/>
              </a:solidFill>
              <a:prstDash val="solid"/>
              <a:headEnd type="none" w="sm" len="sm"/>
              <a:tailEnd type="none" w="sm" len="sm"/>
            </a:ln>
          </p:spPr>
          <p:txBody>
            <a:bodyPr/>
            <a:lstStyle/>
            <a:p>
              <a:endParaRPr lang="en-US"/>
            </a:p>
          </p:txBody>
        </p:sp>
        <p:grpSp>
          <p:nvGrpSpPr>
            <p:cNvPr id="21" name="Group 26">
              <a:extLst>
                <a:ext uri="{FF2B5EF4-FFF2-40B4-BE49-F238E27FC236}">
                  <a16:creationId xmlns:a16="http://schemas.microsoft.com/office/drawing/2014/main" id="{8F2D4C6F-F210-9C96-DBEF-DCCA9062DA06}"/>
                </a:ext>
              </a:extLst>
            </p:cNvPr>
            <p:cNvGrpSpPr/>
            <p:nvPr/>
          </p:nvGrpSpPr>
          <p:grpSpPr>
            <a:xfrm>
              <a:off x="1069034" y="973840"/>
              <a:ext cx="1943046" cy="664137"/>
              <a:chOff x="0" y="0"/>
              <a:chExt cx="821107" cy="294017"/>
            </a:xfrm>
          </p:grpSpPr>
          <p:sp>
            <p:nvSpPr>
              <p:cNvPr id="22" name="Freeform 27">
                <a:extLst>
                  <a:ext uri="{FF2B5EF4-FFF2-40B4-BE49-F238E27FC236}">
                    <a16:creationId xmlns:a16="http://schemas.microsoft.com/office/drawing/2014/main" id="{2A9B588B-C215-E2D0-B930-1A67731E241B}"/>
                  </a:ext>
                </a:extLst>
              </p:cNvPr>
              <p:cNvSpPr/>
              <p:nvPr/>
            </p:nvSpPr>
            <p:spPr>
              <a:xfrm>
                <a:off x="0" y="11781"/>
                <a:ext cx="821107" cy="282236"/>
              </a:xfrm>
              <a:custGeom>
                <a:avLst/>
                <a:gdLst/>
                <a:ahLst/>
                <a:cxnLst/>
                <a:rect l="l" t="t" r="r" b="b"/>
                <a:pathLst>
                  <a:path w="805231" h="269322">
                    <a:moveTo>
                      <a:pt x="0" y="0"/>
                    </a:moveTo>
                    <a:lnTo>
                      <a:pt x="805231" y="0"/>
                    </a:lnTo>
                    <a:lnTo>
                      <a:pt x="805231" y="269322"/>
                    </a:lnTo>
                    <a:lnTo>
                      <a:pt x="0" y="269322"/>
                    </a:lnTo>
                    <a:close/>
                  </a:path>
                </a:pathLst>
              </a:custGeom>
              <a:solidFill>
                <a:srgbClr val="376B99">
                  <a:alpha val="33725"/>
                </a:srgbClr>
              </a:solidFill>
            </p:spPr>
            <p:txBody>
              <a:bodyPr/>
              <a:lstStyle/>
              <a:p>
                <a:endParaRPr lang="en-US"/>
              </a:p>
            </p:txBody>
          </p:sp>
          <p:sp>
            <p:nvSpPr>
              <p:cNvPr id="23" name="TextBox 28">
                <a:extLst>
                  <a:ext uri="{FF2B5EF4-FFF2-40B4-BE49-F238E27FC236}">
                    <a16:creationId xmlns:a16="http://schemas.microsoft.com/office/drawing/2014/main" id="{77CA4F57-13B2-BDD5-2D25-2316EB66E716}"/>
                  </a:ext>
                </a:extLst>
              </p:cNvPr>
              <p:cNvSpPr txBox="1"/>
              <p:nvPr/>
            </p:nvSpPr>
            <p:spPr>
              <a:xfrm>
                <a:off x="0" y="0"/>
                <a:ext cx="805231" cy="269322"/>
              </a:xfrm>
              <a:prstGeom prst="rect">
                <a:avLst/>
              </a:prstGeom>
            </p:spPr>
            <p:txBody>
              <a:bodyPr lIns="14111" tIns="14111" rIns="14111" bIns="14111" rtlCol="0" anchor="ctr"/>
              <a:lstStyle/>
              <a:p>
                <a:pPr algn="ctr">
                  <a:lnSpc>
                    <a:spcPts val="1466"/>
                  </a:lnSpc>
                </a:pPr>
                <a:endParaRPr/>
              </a:p>
            </p:txBody>
          </p:sp>
        </p:grpSp>
        <p:sp>
          <p:nvSpPr>
            <p:cNvPr id="25" name="TextBox 54">
              <a:extLst>
                <a:ext uri="{FF2B5EF4-FFF2-40B4-BE49-F238E27FC236}">
                  <a16:creationId xmlns:a16="http://schemas.microsoft.com/office/drawing/2014/main" id="{9737E0F4-ABA5-1C5D-3E99-3D6AA4A87737}"/>
                </a:ext>
              </a:extLst>
            </p:cNvPr>
            <p:cNvSpPr txBox="1"/>
            <p:nvPr/>
          </p:nvSpPr>
          <p:spPr>
            <a:xfrm>
              <a:off x="1033959" y="1071211"/>
              <a:ext cx="1973055" cy="615553"/>
            </a:xfrm>
            <a:prstGeom prst="rect">
              <a:avLst/>
            </a:prstGeom>
          </p:spPr>
          <p:txBody>
            <a:bodyPr wrap="square" lIns="0" tIns="0" rIns="0" bIns="0" rtlCol="0" anchor="t">
              <a:spAutoFit/>
            </a:bodyPr>
            <a:lstStyle/>
            <a:p>
              <a:pPr algn="ctr">
                <a:lnSpc>
                  <a:spcPts val="2378"/>
                </a:lnSpc>
              </a:pPr>
              <a:r>
                <a:rPr lang="en-US" sz="1802" b="1">
                  <a:solidFill>
                    <a:srgbClr val="FFC021"/>
                  </a:solidFill>
                  <a:latin typeface="Bogle 1 Bold"/>
                  <a:ea typeface="Bogle 1 Bold"/>
                  <a:cs typeface="Bogle 1 Bold"/>
                  <a:sym typeface="Bogle 1 Bold"/>
                </a:rPr>
                <a:t>MyAssistant</a:t>
              </a:r>
              <a:r>
                <a:rPr lang="en-US" sz="1802" b="1">
                  <a:solidFill>
                    <a:srgbClr val="041E42"/>
                  </a:solidFill>
                  <a:latin typeface="Bogle 1 Bold"/>
                  <a:ea typeface="Bogle 1 Bold"/>
                  <a:cs typeface="Bogle 1 Bold"/>
                  <a:sym typeface="Bogle 1 Bold"/>
                </a:rPr>
                <a:t> </a:t>
              </a:r>
              <a:r>
                <a:rPr lang="en-US" sz="1802" b="1">
                  <a:solidFill>
                    <a:srgbClr val="0071DC"/>
                  </a:solidFill>
                  <a:latin typeface="Bogle 1 Bold"/>
                  <a:ea typeface="Bogle 1 Bold"/>
                  <a:cs typeface="Bogle 1 Bold"/>
                  <a:sym typeface="Bogle 1 Bold"/>
                </a:rPr>
                <a:t>Experience</a:t>
              </a:r>
            </a:p>
          </p:txBody>
        </p:sp>
      </p:grpSp>
      <p:sp>
        <p:nvSpPr>
          <p:cNvPr id="28" name="Freeform 19">
            <a:extLst>
              <a:ext uri="{FF2B5EF4-FFF2-40B4-BE49-F238E27FC236}">
                <a16:creationId xmlns:a16="http://schemas.microsoft.com/office/drawing/2014/main" id="{F9C4FD9F-AA14-F4EA-B429-893086A4F844}"/>
              </a:ext>
            </a:extLst>
          </p:cNvPr>
          <p:cNvSpPr/>
          <p:nvPr/>
        </p:nvSpPr>
        <p:spPr>
          <a:xfrm>
            <a:off x="3815383" y="1068790"/>
            <a:ext cx="603354" cy="552661"/>
          </a:xfrm>
          <a:custGeom>
            <a:avLst/>
            <a:gdLst/>
            <a:ahLst/>
            <a:cxnLst/>
            <a:rect l="l" t="t" r="r" b="b"/>
            <a:pathLst>
              <a:path w="721153" h="721153">
                <a:moveTo>
                  <a:pt x="0" y="0"/>
                </a:moveTo>
                <a:lnTo>
                  <a:pt x="721154" y="0"/>
                </a:lnTo>
                <a:lnTo>
                  <a:pt x="721154" y="721154"/>
                </a:lnTo>
                <a:lnTo>
                  <a:pt x="0" y="721154"/>
                </a:lnTo>
                <a:lnTo>
                  <a:pt x="0" y="0"/>
                </a:lnTo>
                <a:close/>
              </a:path>
            </a:pathLst>
          </a:custGeom>
          <a:blipFill>
            <a:blip r:embed="rId11"/>
            <a:stretch>
              <a:fillRect/>
            </a:stretch>
          </a:blipFill>
        </p:spPr>
        <p:txBody>
          <a:bodyPr/>
          <a:lstStyle/>
          <a:p>
            <a:endParaRPr lang="en-US">
              <a:solidFill>
                <a:srgbClr val="00FA00"/>
              </a:solidFill>
            </a:endParaRPr>
          </a:p>
        </p:txBody>
      </p:sp>
      <p:sp>
        <p:nvSpPr>
          <p:cNvPr id="30" name="Freeform 21">
            <a:extLst>
              <a:ext uri="{FF2B5EF4-FFF2-40B4-BE49-F238E27FC236}">
                <a16:creationId xmlns:a16="http://schemas.microsoft.com/office/drawing/2014/main" id="{8A24FBC8-F535-FEA5-8352-532132F365AF}"/>
              </a:ext>
            </a:extLst>
          </p:cNvPr>
          <p:cNvSpPr/>
          <p:nvPr/>
        </p:nvSpPr>
        <p:spPr>
          <a:xfrm>
            <a:off x="8064167" y="927466"/>
            <a:ext cx="1088307" cy="859836"/>
          </a:xfrm>
          <a:custGeom>
            <a:avLst/>
            <a:gdLst/>
            <a:ahLst/>
            <a:cxnLst/>
            <a:rect l="l" t="t" r="r" b="b"/>
            <a:pathLst>
              <a:path w="1206202" h="952981">
                <a:moveTo>
                  <a:pt x="0" y="0"/>
                </a:moveTo>
                <a:lnTo>
                  <a:pt x="1206202" y="0"/>
                </a:lnTo>
                <a:lnTo>
                  <a:pt x="1206202" y="952980"/>
                </a:lnTo>
                <a:lnTo>
                  <a:pt x="0" y="952980"/>
                </a:lnTo>
                <a:lnTo>
                  <a:pt x="0" y="0"/>
                </a:lnTo>
                <a:close/>
              </a:path>
            </a:pathLst>
          </a:custGeom>
          <a:blipFill>
            <a:blip r:embed="rId12"/>
            <a:stretch>
              <a:fillRect t="-4517" b="-22053"/>
            </a:stretch>
          </a:blipFill>
        </p:spPr>
        <p:txBody>
          <a:bodyPr/>
          <a:lstStyle/>
          <a:p>
            <a:endParaRPr lang="en-US">
              <a:solidFill>
                <a:srgbClr val="00FA00"/>
              </a:solidFill>
            </a:endParaRPr>
          </a:p>
        </p:txBody>
      </p:sp>
      <p:sp>
        <p:nvSpPr>
          <p:cNvPr id="31" name="Freeform 22">
            <a:extLst>
              <a:ext uri="{FF2B5EF4-FFF2-40B4-BE49-F238E27FC236}">
                <a16:creationId xmlns:a16="http://schemas.microsoft.com/office/drawing/2014/main" id="{C87BDC90-4251-EFE5-76A6-C584867E88DE}"/>
              </a:ext>
            </a:extLst>
          </p:cNvPr>
          <p:cNvSpPr/>
          <p:nvPr/>
        </p:nvSpPr>
        <p:spPr>
          <a:xfrm>
            <a:off x="8248841" y="2793742"/>
            <a:ext cx="656970" cy="637502"/>
          </a:xfrm>
          <a:custGeom>
            <a:avLst/>
            <a:gdLst/>
            <a:ahLst/>
            <a:cxnLst/>
            <a:rect l="l" t="t" r="r" b="b"/>
            <a:pathLst>
              <a:path w="824204" h="799781">
                <a:moveTo>
                  <a:pt x="0" y="0"/>
                </a:moveTo>
                <a:lnTo>
                  <a:pt x="824204" y="0"/>
                </a:lnTo>
                <a:lnTo>
                  <a:pt x="824204" y="799781"/>
                </a:lnTo>
                <a:lnTo>
                  <a:pt x="0" y="799781"/>
                </a:lnTo>
                <a:lnTo>
                  <a:pt x="0" y="0"/>
                </a:lnTo>
                <a:close/>
              </a:path>
            </a:pathLst>
          </a:custGeom>
          <a:blipFill>
            <a:blip r:embed="rId13"/>
            <a:stretch>
              <a:fillRect l="-10970" t="-27507" r="-21622" b="-9134"/>
            </a:stretch>
          </a:blipFill>
        </p:spPr>
        <p:txBody>
          <a:bodyPr/>
          <a:lstStyle/>
          <a:p>
            <a:endParaRPr lang="en-US">
              <a:solidFill>
                <a:srgbClr val="00FA00"/>
              </a:solidFill>
            </a:endParaRPr>
          </a:p>
        </p:txBody>
      </p:sp>
      <p:sp>
        <p:nvSpPr>
          <p:cNvPr id="32" name="Freeform 23">
            <a:extLst>
              <a:ext uri="{FF2B5EF4-FFF2-40B4-BE49-F238E27FC236}">
                <a16:creationId xmlns:a16="http://schemas.microsoft.com/office/drawing/2014/main" id="{39B6B2EA-9C36-3518-40E3-6A11E51DA08B}"/>
              </a:ext>
            </a:extLst>
          </p:cNvPr>
          <p:cNvSpPr/>
          <p:nvPr/>
        </p:nvSpPr>
        <p:spPr>
          <a:xfrm>
            <a:off x="5936569" y="2862909"/>
            <a:ext cx="723982" cy="723982"/>
          </a:xfrm>
          <a:custGeom>
            <a:avLst/>
            <a:gdLst/>
            <a:ahLst/>
            <a:cxnLst/>
            <a:rect l="l" t="t" r="r" b="b"/>
            <a:pathLst>
              <a:path w="802410" h="802410">
                <a:moveTo>
                  <a:pt x="0" y="0"/>
                </a:moveTo>
                <a:lnTo>
                  <a:pt x="802410" y="0"/>
                </a:lnTo>
                <a:lnTo>
                  <a:pt x="802410" y="802410"/>
                </a:lnTo>
                <a:lnTo>
                  <a:pt x="0" y="802410"/>
                </a:lnTo>
                <a:lnTo>
                  <a:pt x="0" y="0"/>
                </a:lnTo>
                <a:close/>
              </a:path>
            </a:pathLst>
          </a:custGeom>
          <a:blipFill>
            <a:blip r:embed="rId14"/>
            <a:stretch>
              <a:fillRect/>
            </a:stretch>
          </a:blipFill>
        </p:spPr>
        <p:txBody>
          <a:bodyPr/>
          <a:lstStyle/>
          <a:p>
            <a:endParaRPr lang="en-US">
              <a:solidFill>
                <a:srgbClr val="00FA00"/>
              </a:solidFill>
            </a:endParaRPr>
          </a:p>
        </p:txBody>
      </p:sp>
      <p:sp>
        <p:nvSpPr>
          <p:cNvPr id="33" name="Freeform 24" descr="Artificial intelligence - Free technology icons">
            <a:extLst>
              <a:ext uri="{FF2B5EF4-FFF2-40B4-BE49-F238E27FC236}">
                <a16:creationId xmlns:a16="http://schemas.microsoft.com/office/drawing/2014/main" id="{D1A3278D-9D4D-A12B-D0BD-3D6A14FA7D82}"/>
              </a:ext>
            </a:extLst>
          </p:cNvPr>
          <p:cNvSpPr/>
          <p:nvPr/>
        </p:nvSpPr>
        <p:spPr>
          <a:xfrm>
            <a:off x="3969032" y="2749651"/>
            <a:ext cx="772765" cy="772765"/>
          </a:xfrm>
          <a:custGeom>
            <a:avLst/>
            <a:gdLst/>
            <a:ahLst/>
            <a:cxnLst/>
            <a:rect l="l" t="t" r="r" b="b"/>
            <a:pathLst>
              <a:path w="856478" h="856478">
                <a:moveTo>
                  <a:pt x="0" y="0"/>
                </a:moveTo>
                <a:lnTo>
                  <a:pt x="856478" y="0"/>
                </a:lnTo>
                <a:lnTo>
                  <a:pt x="856478" y="856478"/>
                </a:lnTo>
                <a:lnTo>
                  <a:pt x="0" y="856478"/>
                </a:lnTo>
                <a:lnTo>
                  <a:pt x="0" y="0"/>
                </a:lnTo>
                <a:close/>
              </a:path>
            </a:pathLst>
          </a:custGeom>
          <a:blipFill>
            <a:blip r:embed="rId15"/>
            <a:stretch>
              <a:fillRect/>
            </a:stretch>
          </a:blipFill>
        </p:spPr>
        <p:txBody>
          <a:bodyPr/>
          <a:lstStyle/>
          <a:p>
            <a:endParaRPr lang="en-US">
              <a:solidFill>
                <a:srgbClr val="00FA00"/>
              </a:solidFill>
            </a:endParaRPr>
          </a:p>
        </p:txBody>
      </p:sp>
      <p:sp>
        <p:nvSpPr>
          <p:cNvPr id="34" name="Freeform 29">
            <a:extLst>
              <a:ext uri="{FF2B5EF4-FFF2-40B4-BE49-F238E27FC236}">
                <a16:creationId xmlns:a16="http://schemas.microsoft.com/office/drawing/2014/main" id="{73AFB176-2F09-7764-B7DA-32FD250A7872}"/>
              </a:ext>
            </a:extLst>
          </p:cNvPr>
          <p:cNvSpPr/>
          <p:nvPr/>
        </p:nvSpPr>
        <p:spPr>
          <a:xfrm>
            <a:off x="6047426" y="1063917"/>
            <a:ext cx="667940" cy="664137"/>
          </a:xfrm>
          <a:custGeom>
            <a:avLst/>
            <a:gdLst/>
            <a:ahLst/>
            <a:cxnLst/>
            <a:rect l="l" t="t" r="r" b="b"/>
            <a:pathLst>
              <a:path w="856619" h="780881">
                <a:moveTo>
                  <a:pt x="0" y="0"/>
                </a:moveTo>
                <a:lnTo>
                  <a:pt x="856619" y="0"/>
                </a:lnTo>
                <a:lnTo>
                  <a:pt x="856619" y="780881"/>
                </a:lnTo>
                <a:lnTo>
                  <a:pt x="0" y="780881"/>
                </a:lnTo>
                <a:lnTo>
                  <a:pt x="0" y="0"/>
                </a:lnTo>
                <a:close/>
              </a:path>
            </a:pathLst>
          </a:custGeom>
          <a:blipFill>
            <a:blip r:embed="rId16"/>
            <a:stretch>
              <a:fillRect l="-30926" t="-31610" r="-26408" b="-40984"/>
            </a:stretch>
          </a:blipFill>
        </p:spPr>
        <p:txBody>
          <a:bodyPr/>
          <a:lstStyle/>
          <a:p>
            <a:endParaRPr lang="en-US">
              <a:solidFill>
                <a:srgbClr val="00FA00"/>
              </a:solidFill>
            </a:endParaRPr>
          </a:p>
        </p:txBody>
      </p:sp>
      <p:sp>
        <p:nvSpPr>
          <p:cNvPr id="35" name="AutoShape 34">
            <a:extLst>
              <a:ext uri="{FF2B5EF4-FFF2-40B4-BE49-F238E27FC236}">
                <a16:creationId xmlns:a16="http://schemas.microsoft.com/office/drawing/2014/main" id="{8295D9A9-A35F-A4C1-FA64-C54DD0070C28}"/>
              </a:ext>
            </a:extLst>
          </p:cNvPr>
          <p:cNvSpPr/>
          <p:nvPr/>
        </p:nvSpPr>
        <p:spPr>
          <a:xfrm>
            <a:off x="4691511" y="1415009"/>
            <a:ext cx="1003910" cy="1"/>
          </a:xfrm>
          <a:prstGeom prst="line">
            <a:avLst/>
          </a:prstGeom>
          <a:ln w="9525" cap="rnd">
            <a:gradFill>
              <a:gsLst>
                <a:gs pos="0">
                  <a:srgbClr val="00BEFF">
                    <a:alpha val="100000"/>
                  </a:srgbClr>
                </a:gs>
                <a:gs pos="100000">
                  <a:srgbClr val="00D3CF">
                    <a:alpha val="100000"/>
                  </a:srgbClr>
                </a:gs>
              </a:gsLst>
              <a:lin ang="2700000"/>
            </a:gradFill>
            <a:prstDash val="solid"/>
            <a:headEnd type="none" w="sm" len="sm"/>
            <a:tailEnd type="triangle" w="lg" len="med"/>
          </a:ln>
        </p:spPr>
        <p:txBody>
          <a:bodyPr/>
          <a:lstStyle/>
          <a:p>
            <a:endParaRPr lang="en-US">
              <a:solidFill>
                <a:srgbClr val="00FA00"/>
              </a:solidFill>
            </a:endParaRPr>
          </a:p>
        </p:txBody>
      </p:sp>
      <p:sp>
        <p:nvSpPr>
          <p:cNvPr id="38" name="TextBox 37">
            <a:extLst>
              <a:ext uri="{FF2B5EF4-FFF2-40B4-BE49-F238E27FC236}">
                <a16:creationId xmlns:a16="http://schemas.microsoft.com/office/drawing/2014/main" id="{4DC1B78F-FC9F-58AD-04CE-9A6A1A3BB49C}"/>
              </a:ext>
            </a:extLst>
          </p:cNvPr>
          <p:cNvSpPr txBox="1"/>
          <p:nvPr/>
        </p:nvSpPr>
        <p:spPr>
          <a:xfrm>
            <a:off x="6816637" y="5091455"/>
            <a:ext cx="3451650" cy="1543122"/>
          </a:xfrm>
          <a:prstGeom prst="rect">
            <a:avLst/>
          </a:prstGeom>
        </p:spPr>
        <p:txBody>
          <a:bodyPr lIns="14111" tIns="14111" rIns="14111" bIns="14111" rtlCol="0" anchor="ctr"/>
          <a:lstStyle/>
          <a:p>
            <a:pPr algn="ctr">
              <a:lnSpc>
                <a:spcPts val="1466"/>
              </a:lnSpc>
            </a:pPr>
            <a:endParaRPr>
              <a:solidFill>
                <a:srgbClr val="00FA00"/>
              </a:solidFill>
            </a:endParaRPr>
          </a:p>
        </p:txBody>
      </p:sp>
      <p:sp>
        <p:nvSpPr>
          <p:cNvPr id="39" name="Freeform 38">
            <a:extLst>
              <a:ext uri="{FF2B5EF4-FFF2-40B4-BE49-F238E27FC236}">
                <a16:creationId xmlns:a16="http://schemas.microsoft.com/office/drawing/2014/main" id="{B7426764-E709-D664-89D5-2524216D3317}"/>
              </a:ext>
            </a:extLst>
          </p:cNvPr>
          <p:cNvSpPr/>
          <p:nvPr/>
        </p:nvSpPr>
        <p:spPr>
          <a:xfrm>
            <a:off x="5835379" y="4665662"/>
            <a:ext cx="1299843" cy="918398"/>
          </a:xfrm>
          <a:custGeom>
            <a:avLst/>
            <a:gdLst/>
            <a:ahLst/>
            <a:cxnLst/>
            <a:rect l="l" t="t" r="r" b="b"/>
            <a:pathLst>
              <a:path w="1648048" h="1180602">
                <a:moveTo>
                  <a:pt x="0" y="0"/>
                </a:moveTo>
                <a:lnTo>
                  <a:pt x="1648048" y="0"/>
                </a:lnTo>
                <a:lnTo>
                  <a:pt x="1648048" y="1180601"/>
                </a:lnTo>
                <a:lnTo>
                  <a:pt x="0" y="118060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solidFill>
                <a:srgbClr val="00FA00"/>
              </a:solidFill>
            </a:endParaRPr>
          </a:p>
        </p:txBody>
      </p:sp>
      <p:sp>
        <p:nvSpPr>
          <p:cNvPr id="40" name="Freeform 39" descr="A black and blue chatbot  Description automatically generated">
            <a:extLst>
              <a:ext uri="{FF2B5EF4-FFF2-40B4-BE49-F238E27FC236}">
                <a16:creationId xmlns:a16="http://schemas.microsoft.com/office/drawing/2014/main" id="{D54A53B7-8314-8991-F6B1-D877932E95CF}"/>
              </a:ext>
            </a:extLst>
          </p:cNvPr>
          <p:cNvSpPr/>
          <p:nvPr/>
        </p:nvSpPr>
        <p:spPr>
          <a:xfrm>
            <a:off x="4034764" y="4775130"/>
            <a:ext cx="663560" cy="621850"/>
          </a:xfrm>
          <a:custGeom>
            <a:avLst/>
            <a:gdLst/>
            <a:ahLst/>
            <a:cxnLst/>
            <a:rect l="l" t="t" r="r" b="b"/>
            <a:pathLst>
              <a:path w="666930" h="625009">
                <a:moveTo>
                  <a:pt x="0" y="0"/>
                </a:moveTo>
                <a:lnTo>
                  <a:pt x="666930" y="0"/>
                </a:lnTo>
                <a:lnTo>
                  <a:pt x="666930" y="625008"/>
                </a:lnTo>
                <a:lnTo>
                  <a:pt x="0" y="625008"/>
                </a:lnTo>
                <a:lnTo>
                  <a:pt x="0" y="0"/>
                </a:lnTo>
                <a:close/>
              </a:path>
            </a:pathLst>
          </a:custGeom>
          <a:blipFill>
            <a:blip r:embed="rId19"/>
            <a:stretch>
              <a:fillRect t="-152" b="-152"/>
            </a:stretch>
          </a:blipFill>
        </p:spPr>
        <p:txBody>
          <a:bodyPr/>
          <a:lstStyle/>
          <a:p>
            <a:endParaRPr lang="en-US">
              <a:solidFill>
                <a:srgbClr val="00FA00"/>
              </a:solidFill>
            </a:endParaRPr>
          </a:p>
        </p:txBody>
      </p:sp>
      <p:sp>
        <p:nvSpPr>
          <p:cNvPr id="41" name="AutoShape 40">
            <a:extLst>
              <a:ext uri="{FF2B5EF4-FFF2-40B4-BE49-F238E27FC236}">
                <a16:creationId xmlns:a16="http://schemas.microsoft.com/office/drawing/2014/main" id="{CA3A7D2C-9B52-0542-4094-3F5DD8D44B39}"/>
              </a:ext>
            </a:extLst>
          </p:cNvPr>
          <p:cNvSpPr/>
          <p:nvPr/>
        </p:nvSpPr>
        <p:spPr>
          <a:xfrm>
            <a:off x="7046866" y="1478363"/>
            <a:ext cx="1003910" cy="1"/>
          </a:xfrm>
          <a:prstGeom prst="line">
            <a:avLst/>
          </a:prstGeom>
          <a:ln w="9525" cap="rnd">
            <a:gradFill>
              <a:gsLst>
                <a:gs pos="0">
                  <a:srgbClr val="00BEFF">
                    <a:alpha val="100000"/>
                  </a:srgbClr>
                </a:gs>
                <a:gs pos="100000">
                  <a:srgbClr val="00D3CF">
                    <a:alpha val="100000"/>
                  </a:srgbClr>
                </a:gs>
              </a:gsLst>
              <a:lin ang="2700000"/>
            </a:gradFill>
            <a:prstDash val="solid"/>
            <a:headEnd type="none" w="sm" len="sm"/>
            <a:tailEnd type="triangle" w="lg" len="med"/>
          </a:ln>
        </p:spPr>
        <p:txBody>
          <a:bodyPr/>
          <a:lstStyle/>
          <a:p>
            <a:endParaRPr lang="en-US">
              <a:solidFill>
                <a:srgbClr val="00FA00"/>
              </a:solidFill>
            </a:endParaRPr>
          </a:p>
        </p:txBody>
      </p:sp>
      <p:sp>
        <p:nvSpPr>
          <p:cNvPr id="42" name="AutoShape 41">
            <a:extLst>
              <a:ext uri="{FF2B5EF4-FFF2-40B4-BE49-F238E27FC236}">
                <a16:creationId xmlns:a16="http://schemas.microsoft.com/office/drawing/2014/main" id="{CA1751B9-0169-1E9D-E905-6C1FA1F0D2F8}"/>
              </a:ext>
            </a:extLst>
          </p:cNvPr>
          <p:cNvSpPr/>
          <p:nvPr/>
        </p:nvSpPr>
        <p:spPr>
          <a:xfrm flipH="1">
            <a:off x="4815173" y="3175297"/>
            <a:ext cx="1048019" cy="1"/>
          </a:xfrm>
          <a:prstGeom prst="line">
            <a:avLst/>
          </a:prstGeom>
          <a:ln w="9525" cap="rnd">
            <a:gradFill>
              <a:gsLst>
                <a:gs pos="0">
                  <a:srgbClr val="00BEFF">
                    <a:alpha val="100000"/>
                  </a:srgbClr>
                </a:gs>
                <a:gs pos="100000">
                  <a:srgbClr val="00D3CF">
                    <a:alpha val="100000"/>
                  </a:srgbClr>
                </a:gs>
              </a:gsLst>
              <a:lin ang="2700000"/>
            </a:gradFill>
            <a:prstDash val="solid"/>
            <a:headEnd type="none" w="sm" len="sm"/>
            <a:tailEnd type="triangle" w="lg" len="med"/>
          </a:ln>
        </p:spPr>
        <p:txBody>
          <a:bodyPr/>
          <a:lstStyle/>
          <a:p>
            <a:endParaRPr lang="en-US">
              <a:solidFill>
                <a:srgbClr val="00FA00"/>
              </a:solidFill>
            </a:endParaRPr>
          </a:p>
        </p:txBody>
      </p:sp>
      <p:sp>
        <p:nvSpPr>
          <p:cNvPr id="43" name="AutoShape 42">
            <a:extLst>
              <a:ext uri="{FF2B5EF4-FFF2-40B4-BE49-F238E27FC236}">
                <a16:creationId xmlns:a16="http://schemas.microsoft.com/office/drawing/2014/main" id="{D3600F58-F8BE-00AC-AA5B-61C11B1A4F33}"/>
              </a:ext>
            </a:extLst>
          </p:cNvPr>
          <p:cNvSpPr/>
          <p:nvPr/>
        </p:nvSpPr>
        <p:spPr>
          <a:xfrm flipH="1">
            <a:off x="7060008" y="3175298"/>
            <a:ext cx="1048019" cy="1"/>
          </a:xfrm>
          <a:prstGeom prst="line">
            <a:avLst/>
          </a:prstGeom>
          <a:ln w="9525" cap="rnd">
            <a:gradFill>
              <a:gsLst>
                <a:gs pos="0">
                  <a:srgbClr val="00BEFF">
                    <a:alpha val="100000"/>
                  </a:srgbClr>
                </a:gs>
                <a:gs pos="100000">
                  <a:srgbClr val="00D3CF">
                    <a:alpha val="100000"/>
                  </a:srgbClr>
                </a:gs>
              </a:gsLst>
              <a:lin ang="2700000"/>
            </a:gradFill>
            <a:prstDash val="solid"/>
            <a:headEnd type="none" w="sm" len="sm"/>
            <a:tailEnd type="triangle" w="lg" len="med"/>
          </a:ln>
        </p:spPr>
        <p:txBody>
          <a:bodyPr/>
          <a:lstStyle/>
          <a:p>
            <a:endParaRPr lang="en-US">
              <a:solidFill>
                <a:srgbClr val="00FA00"/>
              </a:solidFill>
            </a:endParaRPr>
          </a:p>
        </p:txBody>
      </p:sp>
      <p:sp>
        <p:nvSpPr>
          <p:cNvPr id="44" name="AutoShape 43">
            <a:extLst>
              <a:ext uri="{FF2B5EF4-FFF2-40B4-BE49-F238E27FC236}">
                <a16:creationId xmlns:a16="http://schemas.microsoft.com/office/drawing/2014/main" id="{73B85EC4-C0F9-BC98-0103-92C6D7931DD2}"/>
              </a:ext>
            </a:extLst>
          </p:cNvPr>
          <p:cNvSpPr/>
          <p:nvPr/>
        </p:nvSpPr>
        <p:spPr>
          <a:xfrm flipV="1">
            <a:off x="4918596" y="5086053"/>
            <a:ext cx="944596" cy="2589"/>
          </a:xfrm>
          <a:prstGeom prst="line">
            <a:avLst/>
          </a:prstGeom>
          <a:ln w="9525" cap="rnd">
            <a:gradFill>
              <a:gsLst>
                <a:gs pos="0">
                  <a:srgbClr val="00BEFF">
                    <a:alpha val="100000"/>
                  </a:srgbClr>
                </a:gs>
                <a:gs pos="100000">
                  <a:srgbClr val="00D3CF">
                    <a:alpha val="100000"/>
                  </a:srgbClr>
                </a:gs>
              </a:gsLst>
              <a:lin ang="2700000"/>
            </a:gradFill>
            <a:prstDash val="solid"/>
            <a:headEnd type="none" w="sm" len="sm"/>
            <a:tailEnd type="triangle" w="lg" len="med"/>
          </a:ln>
        </p:spPr>
        <p:txBody>
          <a:bodyPr/>
          <a:lstStyle/>
          <a:p>
            <a:endParaRPr lang="en-US">
              <a:solidFill>
                <a:srgbClr val="00FA00"/>
              </a:solidFill>
            </a:endParaRPr>
          </a:p>
        </p:txBody>
      </p:sp>
      <p:sp>
        <p:nvSpPr>
          <p:cNvPr id="45" name="TextBox 51">
            <a:extLst>
              <a:ext uri="{FF2B5EF4-FFF2-40B4-BE49-F238E27FC236}">
                <a16:creationId xmlns:a16="http://schemas.microsoft.com/office/drawing/2014/main" id="{F4AF6692-012C-9B01-1FA4-86A727271BB3}"/>
              </a:ext>
            </a:extLst>
          </p:cNvPr>
          <p:cNvSpPr txBox="1"/>
          <p:nvPr/>
        </p:nvSpPr>
        <p:spPr>
          <a:xfrm>
            <a:off x="8108027" y="3524933"/>
            <a:ext cx="1032570" cy="185628"/>
          </a:xfrm>
          <a:prstGeom prst="rect">
            <a:avLst/>
          </a:prstGeom>
        </p:spPr>
        <p:txBody>
          <a:bodyPr wrap="square" lIns="0" tIns="0" rIns="0" bIns="0" rtlCol="0" anchor="t">
            <a:spAutoFit/>
          </a:bodyPr>
          <a:lstStyle/>
          <a:p>
            <a:pPr algn="l">
              <a:lnSpc>
                <a:spcPts val="1466"/>
              </a:lnSpc>
            </a:pPr>
            <a:r>
              <a:rPr lang="en-US" sz="1050" spc="11">
                <a:solidFill>
                  <a:srgbClr val="FFC021"/>
                </a:solidFill>
                <a:latin typeface="TT Rounds Condensed"/>
                <a:ea typeface="TT Rounds Condensed"/>
                <a:cs typeface="TT Rounds Condensed"/>
                <a:sym typeface="TT Rounds Condensed"/>
              </a:rPr>
              <a:t>Text Extraction</a:t>
            </a:r>
          </a:p>
        </p:txBody>
      </p:sp>
      <p:sp>
        <p:nvSpPr>
          <p:cNvPr id="46" name="TextBox 52">
            <a:extLst>
              <a:ext uri="{FF2B5EF4-FFF2-40B4-BE49-F238E27FC236}">
                <a16:creationId xmlns:a16="http://schemas.microsoft.com/office/drawing/2014/main" id="{0A76CFA7-00DE-5D17-24DB-213BD9F4B7D7}"/>
              </a:ext>
            </a:extLst>
          </p:cNvPr>
          <p:cNvSpPr txBox="1"/>
          <p:nvPr/>
        </p:nvSpPr>
        <p:spPr>
          <a:xfrm>
            <a:off x="8135732" y="1827887"/>
            <a:ext cx="1232288" cy="185628"/>
          </a:xfrm>
          <a:prstGeom prst="rect">
            <a:avLst/>
          </a:prstGeom>
        </p:spPr>
        <p:txBody>
          <a:bodyPr wrap="square" lIns="0" tIns="0" rIns="0" bIns="0" rtlCol="0" anchor="t">
            <a:spAutoFit/>
          </a:bodyPr>
          <a:lstStyle/>
          <a:p>
            <a:pPr algn="l">
              <a:lnSpc>
                <a:spcPts val="1466"/>
              </a:lnSpc>
            </a:pPr>
            <a:r>
              <a:rPr lang="en-US" sz="1050" spc="11">
                <a:solidFill>
                  <a:srgbClr val="FFC021"/>
                </a:solidFill>
                <a:latin typeface="TT Rounds Condensed"/>
                <a:ea typeface="TT Rounds Condensed"/>
                <a:cs typeface="TT Rounds Condensed"/>
                <a:sym typeface="TT Rounds Condensed"/>
              </a:rPr>
              <a:t>Open Email Chain</a:t>
            </a:r>
          </a:p>
        </p:txBody>
      </p:sp>
      <p:sp>
        <p:nvSpPr>
          <p:cNvPr id="47" name="TextBox 53">
            <a:extLst>
              <a:ext uri="{FF2B5EF4-FFF2-40B4-BE49-F238E27FC236}">
                <a16:creationId xmlns:a16="http://schemas.microsoft.com/office/drawing/2014/main" id="{0AFB0F2A-6CF8-9C4B-3300-CDAF8EE5A6A3}"/>
              </a:ext>
            </a:extLst>
          </p:cNvPr>
          <p:cNvSpPr txBox="1"/>
          <p:nvPr/>
        </p:nvSpPr>
        <p:spPr>
          <a:xfrm>
            <a:off x="5799599" y="3626665"/>
            <a:ext cx="1624387" cy="377989"/>
          </a:xfrm>
          <a:prstGeom prst="rect">
            <a:avLst/>
          </a:prstGeom>
        </p:spPr>
        <p:txBody>
          <a:bodyPr wrap="square" lIns="0" tIns="0" rIns="0" bIns="0" rtlCol="0" anchor="t">
            <a:spAutoFit/>
          </a:bodyPr>
          <a:lstStyle/>
          <a:p>
            <a:pPr algn="l">
              <a:lnSpc>
                <a:spcPts val="1466"/>
              </a:lnSpc>
            </a:pPr>
            <a:r>
              <a:rPr lang="en-US" sz="1050" spc="11">
                <a:solidFill>
                  <a:srgbClr val="FFC021"/>
                </a:solidFill>
                <a:latin typeface="TT Rounds Condensed"/>
                <a:ea typeface="TT Rounds Condensed"/>
                <a:cs typeface="TT Rounds Condensed"/>
                <a:sym typeface="TT Rounds Condensed"/>
              </a:rPr>
              <a:t>Content safety </a:t>
            </a:r>
          </a:p>
          <a:p>
            <a:pPr algn="l">
              <a:lnSpc>
                <a:spcPts val="1466"/>
              </a:lnSpc>
            </a:pPr>
            <a:r>
              <a:rPr lang="en-US" sz="1050" spc="11">
                <a:solidFill>
                  <a:srgbClr val="FFC021"/>
                </a:solidFill>
                <a:latin typeface="TT Rounds Condensed"/>
                <a:ea typeface="TT Rounds Condensed"/>
                <a:cs typeface="TT Rounds Condensed"/>
                <a:sym typeface="TT Rounds Condensed"/>
              </a:rPr>
              <a:t>&amp; PII moderation</a:t>
            </a:r>
          </a:p>
        </p:txBody>
      </p:sp>
      <p:sp>
        <p:nvSpPr>
          <p:cNvPr id="48" name="TextBox 55">
            <a:extLst>
              <a:ext uri="{FF2B5EF4-FFF2-40B4-BE49-F238E27FC236}">
                <a16:creationId xmlns:a16="http://schemas.microsoft.com/office/drawing/2014/main" id="{5D2FC6BB-1CAE-AB43-E2BD-20F1A51EEA07}"/>
              </a:ext>
            </a:extLst>
          </p:cNvPr>
          <p:cNvSpPr txBox="1"/>
          <p:nvPr/>
        </p:nvSpPr>
        <p:spPr>
          <a:xfrm>
            <a:off x="3801593" y="5383344"/>
            <a:ext cx="1893828" cy="372153"/>
          </a:xfrm>
          <a:prstGeom prst="rect">
            <a:avLst/>
          </a:prstGeom>
        </p:spPr>
        <p:txBody>
          <a:bodyPr wrap="square" lIns="0" tIns="0" rIns="0" bIns="0" rtlCol="0" anchor="t">
            <a:spAutoFit/>
          </a:bodyPr>
          <a:lstStyle/>
          <a:p>
            <a:pPr algn="l">
              <a:lnSpc>
                <a:spcPts val="1466"/>
              </a:lnSpc>
            </a:pPr>
            <a:r>
              <a:rPr lang="en-US" sz="1050" spc="11">
                <a:solidFill>
                  <a:srgbClr val="FFC021"/>
                </a:solidFill>
                <a:latin typeface="TT Rounds Condensed"/>
                <a:ea typeface="TT Rounds Condensed"/>
                <a:cs typeface="TT Rounds Condensed"/>
                <a:sym typeface="TT Rounds Condensed"/>
              </a:rPr>
              <a:t>Response generate through LLM</a:t>
            </a:r>
          </a:p>
          <a:p>
            <a:pPr algn="l">
              <a:lnSpc>
                <a:spcPts val="1466"/>
              </a:lnSpc>
            </a:pPr>
            <a:endParaRPr lang="en-US" sz="1050" spc="11">
              <a:solidFill>
                <a:srgbClr val="FFC021"/>
              </a:solidFill>
              <a:latin typeface="TT Rounds Condensed"/>
              <a:ea typeface="TT Rounds Condensed"/>
              <a:cs typeface="TT Rounds Condensed"/>
              <a:sym typeface="TT Rounds Condensed"/>
            </a:endParaRPr>
          </a:p>
        </p:txBody>
      </p:sp>
      <p:sp>
        <p:nvSpPr>
          <p:cNvPr id="49" name="TextBox 56">
            <a:extLst>
              <a:ext uri="{FF2B5EF4-FFF2-40B4-BE49-F238E27FC236}">
                <a16:creationId xmlns:a16="http://schemas.microsoft.com/office/drawing/2014/main" id="{DFA1F557-C3FD-6042-6EE5-86A268D9948D}"/>
              </a:ext>
            </a:extLst>
          </p:cNvPr>
          <p:cNvSpPr txBox="1"/>
          <p:nvPr/>
        </p:nvSpPr>
        <p:spPr>
          <a:xfrm>
            <a:off x="3913799" y="3576328"/>
            <a:ext cx="1624387" cy="185628"/>
          </a:xfrm>
          <a:prstGeom prst="rect">
            <a:avLst/>
          </a:prstGeom>
        </p:spPr>
        <p:txBody>
          <a:bodyPr wrap="square" lIns="0" tIns="0" rIns="0" bIns="0" rtlCol="0" anchor="t">
            <a:spAutoFit/>
          </a:bodyPr>
          <a:lstStyle/>
          <a:p>
            <a:pPr algn="l">
              <a:lnSpc>
                <a:spcPts val="1466"/>
              </a:lnSpc>
            </a:pPr>
            <a:r>
              <a:rPr lang="en-US" sz="1050" spc="11">
                <a:solidFill>
                  <a:srgbClr val="FFC021"/>
                </a:solidFill>
                <a:latin typeface="TT Rounds Condensed"/>
                <a:ea typeface="TT Rounds Condensed"/>
                <a:cs typeface="TT Rounds Condensed"/>
                <a:sym typeface="TT Rounds Condensed"/>
              </a:rPr>
              <a:t>Pass text to LLM</a:t>
            </a:r>
          </a:p>
        </p:txBody>
      </p:sp>
      <p:sp>
        <p:nvSpPr>
          <p:cNvPr id="50" name="TextBox 57">
            <a:extLst>
              <a:ext uri="{FF2B5EF4-FFF2-40B4-BE49-F238E27FC236}">
                <a16:creationId xmlns:a16="http://schemas.microsoft.com/office/drawing/2014/main" id="{DFAB719D-9240-E150-DAAF-FA00C7BE4D79}"/>
              </a:ext>
            </a:extLst>
          </p:cNvPr>
          <p:cNvSpPr txBox="1"/>
          <p:nvPr/>
        </p:nvSpPr>
        <p:spPr>
          <a:xfrm>
            <a:off x="5567044" y="1837596"/>
            <a:ext cx="1624387" cy="185628"/>
          </a:xfrm>
          <a:prstGeom prst="rect">
            <a:avLst/>
          </a:prstGeom>
        </p:spPr>
        <p:txBody>
          <a:bodyPr wrap="square" lIns="0" tIns="0" rIns="0" bIns="0" rtlCol="0" anchor="t">
            <a:spAutoFit/>
          </a:bodyPr>
          <a:lstStyle/>
          <a:p>
            <a:pPr algn="l">
              <a:lnSpc>
                <a:spcPts val="1466"/>
              </a:lnSpc>
            </a:pPr>
            <a:r>
              <a:rPr lang="en-US" sz="1050" spc="11">
                <a:solidFill>
                  <a:srgbClr val="FFC021"/>
                </a:solidFill>
                <a:latin typeface="TT Rounds Condensed"/>
                <a:ea typeface="TT Rounds Condensed"/>
                <a:cs typeface="TT Rounds Condensed"/>
                <a:sym typeface="TT Rounds Condensed"/>
              </a:rPr>
              <a:t> click  “</a:t>
            </a:r>
            <a:r>
              <a:rPr lang="en-US" sz="1050" spc="11" err="1">
                <a:solidFill>
                  <a:srgbClr val="FFC021"/>
                </a:solidFill>
                <a:latin typeface="TT Rounds Condensed"/>
                <a:ea typeface="TT Rounds Condensed"/>
                <a:cs typeface="TT Rounds Condensed"/>
                <a:sym typeface="TT Rounds Condensed"/>
              </a:rPr>
              <a:t>MyAssitant</a:t>
            </a:r>
            <a:r>
              <a:rPr lang="en-US" sz="1050" spc="11">
                <a:solidFill>
                  <a:srgbClr val="FFC021"/>
                </a:solidFill>
                <a:latin typeface="TT Rounds Condensed"/>
                <a:ea typeface="TT Rounds Condensed"/>
                <a:cs typeface="TT Rounds Condensed"/>
                <a:sym typeface="TT Rounds Condensed"/>
              </a:rPr>
              <a:t>” icon</a:t>
            </a:r>
          </a:p>
        </p:txBody>
      </p:sp>
      <p:sp>
        <p:nvSpPr>
          <p:cNvPr id="51" name="TextBox 58">
            <a:extLst>
              <a:ext uri="{FF2B5EF4-FFF2-40B4-BE49-F238E27FC236}">
                <a16:creationId xmlns:a16="http://schemas.microsoft.com/office/drawing/2014/main" id="{779C373A-CC90-9400-267E-9A3282D1E3F3}"/>
              </a:ext>
            </a:extLst>
          </p:cNvPr>
          <p:cNvSpPr txBox="1"/>
          <p:nvPr/>
        </p:nvSpPr>
        <p:spPr>
          <a:xfrm>
            <a:off x="3791108" y="1731106"/>
            <a:ext cx="1624387" cy="185628"/>
          </a:xfrm>
          <a:prstGeom prst="rect">
            <a:avLst/>
          </a:prstGeom>
        </p:spPr>
        <p:txBody>
          <a:bodyPr wrap="square" lIns="0" tIns="0" rIns="0" bIns="0" rtlCol="0" anchor="t">
            <a:spAutoFit/>
          </a:bodyPr>
          <a:lstStyle/>
          <a:p>
            <a:pPr algn="l">
              <a:lnSpc>
                <a:spcPts val="1466"/>
              </a:lnSpc>
            </a:pPr>
            <a:r>
              <a:rPr lang="en-US" sz="1050" spc="11">
                <a:solidFill>
                  <a:srgbClr val="FFC021"/>
                </a:solidFill>
                <a:latin typeface="TT Rounds Condensed"/>
                <a:ea typeface="TT Rounds Condensed"/>
                <a:cs typeface="TT Rounds Condensed"/>
                <a:sym typeface="TT Rounds Condensed"/>
              </a:rPr>
              <a:t>Open Outlook</a:t>
            </a:r>
          </a:p>
        </p:txBody>
      </p:sp>
      <p:sp>
        <p:nvSpPr>
          <p:cNvPr id="52" name="TextBox 59">
            <a:extLst>
              <a:ext uri="{FF2B5EF4-FFF2-40B4-BE49-F238E27FC236}">
                <a16:creationId xmlns:a16="http://schemas.microsoft.com/office/drawing/2014/main" id="{8E32185B-0208-337A-BEE7-0A31A38A59DA}"/>
              </a:ext>
            </a:extLst>
          </p:cNvPr>
          <p:cNvSpPr txBox="1"/>
          <p:nvPr/>
        </p:nvSpPr>
        <p:spPr>
          <a:xfrm>
            <a:off x="7256939" y="4715618"/>
            <a:ext cx="2111081" cy="577081"/>
          </a:xfrm>
          <a:prstGeom prst="rect">
            <a:avLst/>
          </a:prstGeom>
        </p:spPr>
        <p:txBody>
          <a:bodyPr wrap="square" lIns="0" tIns="0" rIns="0" bIns="0" rtlCol="0" anchor="t">
            <a:spAutoFit/>
          </a:bodyPr>
          <a:lstStyle/>
          <a:p>
            <a:pPr algn="l">
              <a:lnSpc>
                <a:spcPts val="1502"/>
              </a:lnSpc>
            </a:pPr>
            <a:r>
              <a:rPr lang="en-US" sz="1252" spc="11">
                <a:solidFill>
                  <a:srgbClr val="50CEF6"/>
                </a:solidFill>
                <a:latin typeface="Oswald" pitchFamily="2" charset="77"/>
                <a:ea typeface="Bogle 1"/>
                <a:cs typeface="Bogle 1"/>
                <a:sym typeface="Bogle 1"/>
              </a:rPr>
              <a:t>The user reserves the right to take action based on any response provided by the language model.</a:t>
            </a:r>
          </a:p>
        </p:txBody>
      </p:sp>
      <p:sp>
        <p:nvSpPr>
          <p:cNvPr id="53" name="AutoShape 60">
            <a:extLst>
              <a:ext uri="{FF2B5EF4-FFF2-40B4-BE49-F238E27FC236}">
                <a16:creationId xmlns:a16="http://schemas.microsoft.com/office/drawing/2014/main" id="{8FF59019-4773-632A-C8D4-7397FBEAFE9B}"/>
              </a:ext>
            </a:extLst>
          </p:cNvPr>
          <p:cNvSpPr/>
          <p:nvPr/>
        </p:nvSpPr>
        <p:spPr>
          <a:xfrm flipH="1">
            <a:off x="4358638" y="3797220"/>
            <a:ext cx="10161" cy="918398"/>
          </a:xfrm>
          <a:prstGeom prst="line">
            <a:avLst/>
          </a:prstGeom>
          <a:ln w="9525" cap="rnd">
            <a:gradFill>
              <a:gsLst>
                <a:gs pos="0">
                  <a:srgbClr val="00BEFF">
                    <a:alpha val="100000"/>
                  </a:srgbClr>
                </a:gs>
                <a:gs pos="100000">
                  <a:srgbClr val="00D3CF">
                    <a:alpha val="100000"/>
                  </a:srgbClr>
                </a:gs>
              </a:gsLst>
              <a:lin ang="2700000"/>
            </a:gradFill>
            <a:prstDash val="solid"/>
            <a:headEnd type="none" w="sm" len="sm"/>
            <a:tailEnd type="triangle" w="lg" len="med"/>
          </a:ln>
        </p:spPr>
        <p:txBody>
          <a:bodyPr/>
          <a:lstStyle/>
          <a:p>
            <a:endParaRPr lang="en-US">
              <a:solidFill>
                <a:srgbClr val="00FA00"/>
              </a:solidFill>
            </a:endParaRPr>
          </a:p>
        </p:txBody>
      </p:sp>
      <p:sp>
        <p:nvSpPr>
          <p:cNvPr id="54" name="AutoShape 61">
            <a:extLst>
              <a:ext uri="{FF2B5EF4-FFF2-40B4-BE49-F238E27FC236}">
                <a16:creationId xmlns:a16="http://schemas.microsoft.com/office/drawing/2014/main" id="{0F9BD0A1-1A0D-635A-0685-0B4845ABB64D}"/>
              </a:ext>
            </a:extLst>
          </p:cNvPr>
          <p:cNvSpPr/>
          <p:nvPr/>
        </p:nvSpPr>
        <p:spPr>
          <a:xfrm flipH="1">
            <a:off x="8511338" y="2062551"/>
            <a:ext cx="0" cy="637502"/>
          </a:xfrm>
          <a:prstGeom prst="line">
            <a:avLst/>
          </a:prstGeom>
          <a:ln w="9525" cap="rnd">
            <a:gradFill>
              <a:gsLst>
                <a:gs pos="0">
                  <a:srgbClr val="00BEFF">
                    <a:alpha val="100000"/>
                  </a:srgbClr>
                </a:gs>
                <a:gs pos="100000">
                  <a:srgbClr val="00D3CF">
                    <a:alpha val="100000"/>
                  </a:srgbClr>
                </a:gs>
              </a:gsLst>
              <a:lin ang="2700000"/>
            </a:gradFill>
            <a:prstDash val="solid"/>
            <a:headEnd type="none" w="sm" len="sm"/>
            <a:tailEnd type="triangle" w="lg" len="med"/>
          </a:ln>
        </p:spPr>
        <p:txBody>
          <a:bodyPr/>
          <a:lstStyle/>
          <a:p>
            <a:endParaRPr lang="en-US">
              <a:solidFill>
                <a:srgbClr val="00FA00"/>
              </a:solidFill>
            </a:endParaRPr>
          </a:p>
        </p:txBody>
      </p:sp>
    </p:spTree>
    <p:custDataLst>
      <p:tags r:id="rId1"/>
    </p:custDataLst>
    <p:extLst>
      <p:ext uri="{BB962C8B-B14F-4D97-AF65-F5344CB8AC3E}">
        <p14:creationId xmlns:p14="http://schemas.microsoft.com/office/powerpoint/2010/main" val="1363176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5"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checkerboard(down)">
                                      <p:cBhvr>
                                        <p:cTn id="14" dur="500"/>
                                        <p:tgtEl>
                                          <p:spTgt spid="29"/>
                                        </p:tgtEl>
                                      </p:cBhvr>
                                    </p:animEffect>
                                  </p:childTnLst>
                                </p:cTn>
                              </p:par>
                              <p:par>
                                <p:cTn id="15" presetID="5" presetClass="entr" presetSubtype="5"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checkerboard(down)">
                                      <p:cBhvr>
                                        <p:cTn id="17" dur="500"/>
                                        <p:tgtEl>
                                          <p:spTgt spid="26"/>
                                        </p:tgtEl>
                                      </p:cBhvr>
                                    </p:animEffect>
                                  </p:childTnLst>
                                </p:cTn>
                              </p:par>
                              <p:par>
                                <p:cTn id="18" presetID="5" presetClass="entr" presetSubtype="5"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checkerboard(down)">
                                      <p:cBhvr>
                                        <p:cTn id="20" dur="500"/>
                                        <p:tgtEl>
                                          <p:spTgt spid="27"/>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par>
                                <p:cTn id="28" presetID="22" presetClass="entr" presetSubtype="8"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par>
                                <p:cTn id="34" presetID="22" presetClass="entr" presetSubtype="8"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5" presetClass="entr" presetSubtype="5"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checkerboard(down)">
                                      <p:cBhvr>
                                        <p:cTn id="53" dur="500"/>
                                        <p:tgtEl>
                                          <p:spTgt spid="18"/>
                                        </p:tgtEl>
                                      </p:cBhvr>
                                    </p:animEffect>
                                  </p:childTnLst>
                                </p:cTn>
                              </p:par>
                            </p:childTnLst>
                          </p:cTn>
                        </p:par>
                        <p:par>
                          <p:cTn id="54" fill="hold">
                            <p:stCondLst>
                              <p:cond delay="500"/>
                            </p:stCondLst>
                            <p:childTnLst>
                              <p:par>
                                <p:cTn id="55" presetID="53" presetClass="entr" presetSubtype="16"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fltVal val="0"/>
                                          </p:val>
                                        </p:tav>
                                        <p:tav tm="100000">
                                          <p:val>
                                            <p:strVal val="#ppt_w"/>
                                          </p:val>
                                        </p:tav>
                                      </p:tavLst>
                                    </p:anim>
                                    <p:anim calcmode="lin" valueType="num">
                                      <p:cBhvr>
                                        <p:cTn id="58" dur="500" fill="hold"/>
                                        <p:tgtEl>
                                          <p:spTgt spid="28"/>
                                        </p:tgtEl>
                                        <p:attrNameLst>
                                          <p:attrName>ppt_h</p:attrName>
                                        </p:attrNameLst>
                                      </p:cBhvr>
                                      <p:tavLst>
                                        <p:tav tm="0">
                                          <p:val>
                                            <p:fltVal val="0"/>
                                          </p:val>
                                        </p:tav>
                                        <p:tav tm="100000">
                                          <p:val>
                                            <p:strVal val="#ppt_h"/>
                                          </p:val>
                                        </p:tav>
                                      </p:tavLst>
                                    </p:anim>
                                    <p:animEffect transition="in" filter="fade">
                                      <p:cBhvr>
                                        <p:cTn id="59" dur="500"/>
                                        <p:tgtEl>
                                          <p:spTgt spid="2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p:cTn id="62" dur="500" fill="hold"/>
                                        <p:tgtEl>
                                          <p:spTgt spid="51"/>
                                        </p:tgtEl>
                                        <p:attrNameLst>
                                          <p:attrName>ppt_w</p:attrName>
                                        </p:attrNameLst>
                                      </p:cBhvr>
                                      <p:tavLst>
                                        <p:tav tm="0">
                                          <p:val>
                                            <p:fltVal val="0"/>
                                          </p:val>
                                        </p:tav>
                                        <p:tav tm="100000">
                                          <p:val>
                                            <p:strVal val="#ppt_w"/>
                                          </p:val>
                                        </p:tav>
                                      </p:tavLst>
                                    </p:anim>
                                    <p:anim calcmode="lin" valueType="num">
                                      <p:cBhvr>
                                        <p:cTn id="63" dur="500" fill="hold"/>
                                        <p:tgtEl>
                                          <p:spTgt spid="51"/>
                                        </p:tgtEl>
                                        <p:attrNameLst>
                                          <p:attrName>ppt_h</p:attrName>
                                        </p:attrNameLst>
                                      </p:cBhvr>
                                      <p:tavLst>
                                        <p:tav tm="0">
                                          <p:val>
                                            <p:fltVal val="0"/>
                                          </p:val>
                                        </p:tav>
                                        <p:tav tm="100000">
                                          <p:val>
                                            <p:strVal val="#ppt_h"/>
                                          </p:val>
                                        </p:tav>
                                      </p:tavLst>
                                    </p:anim>
                                    <p:animEffect transition="in" filter="fade">
                                      <p:cBhvr>
                                        <p:cTn id="64" dur="500"/>
                                        <p:tgtEl>
                                          <p:spTgt spid="51"/>
                                        </p:tgtEl>
                                      </p:cBhvr>
                                    </p:animEffect>
                                  </p:childTnLst>
                                </p:cTn>
                              </p:par>
                            </p:childTnLst>
                          </p:cTn>
                        </p:par>
                        <p:par>
                          <p:cTn id="65" fill="hold">
                            <p:stCondLst>
                              <p:cond delay="1000"/>
                            </p:stCondLst>
                            <p:childTnLst>
                              <p:par>
                                <p:cTn id="66" presetID="22" presetClass="entr" presetSubtype="8" fill="hold" grpId="0"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left)">
                                      <p:cBhvr>
                                        <p:cTn id="68" dur="500"/>
                                        <p:tgtEl>
                                          <p:spTgt spid="35"/>
                                        </p:tgtEl>
                                      </p:cBhvr>
                                    </p:animEffect>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p:cTn id="72" dur="500" fill="hold"/>
                                        <p:tgtEl>
                                          <p:spTgt spid="34"/>
                                        </p:tgtEl>
                                        <p:attrNameLst>
                                          <p:attrName>ppt_w</p:attrName>
                                        </p:attrNameLst>
                                      </p:cBhvr>
                                      <p:tavLst>
                                        <p:tav tm="0">
                                          <p:val>
                                            <p:fltVal val="0"/>
                                          </p:val>
                                        </p:tav>
                                        <p:tav tm="100000">
                                          <p:val>
                                            <p:strVal val="#ppt_w"/>
                                          </p:val>
                                        </p:tav>
                                      </p:tavLst>
                                    </p:anim>
                                    <p:anim calcmode="lin" valueType="num">
                                      <p:cBhvr>
                                        <p:cTn id="73" dur="500" fill="hold"/>
                                        <p:tgtEl>
                                          <p:spTgt spid="34"/>
                                        </p:tgtEl>
                                        <p:attrNameLst>
                                          <p:attrName>ppt_h</p:attrName>
                                        </p:attrNameLst>
                                      </p:cBhvr>
                                      <p:tavLst>
                                        <p:tav tm="0">
                                          <p:val>
                                            <p:fltVal val="0"/>
                                          </p:val>
                                        </p:tav>
                                        <p:tav tm="100000">
                                          <p:val>
                                            <p:strVal val="#ppt_h"/>
                                          </p:val>
                                        </p:tav>
                                      </p:tavLst>
                                    </p:anim>
                                    <p:animEffect transition="in" filter="fade">
                                      <p:cBhvr>
                                        <p:cTn id="74" dur="500"/>
                                        <p:tgtEl>
                                          <p:spTgt spid="3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anim calcmode="lin" valueType="num">
                                      <p:cBhvr>
                                        <p:cTn id="77" dur="500" fill="hold"/>
                                        <p:tgtEl>
                                          <p:spTgt spid="50"/>
                                        </p:tgtEl>
                                        <p:attrNameLst>
                                          <p:attrName>ppt_w</p:attrName>
                                        </p:attrNameLst>
                                      </p:cBhvr>
                                      <p:tavLst>
                                        <p:tav tm="0">
                                          <p:val>
                                            <p:fltVal val="0"/>
                                          </p:val>
                                        </p:tav>
                                        <p:tav tm="100000">
                                          <p:val>
                                            <p:strVal val="#ppt_w"/>
                                          </p:val>
                                        </p:tav>
                                      </p:tavLst>
                                    </p:anim>
                                    <p:anim calcmode="lin" valueType="num">
                                      <p:cBhvr>
                                        <p:cTn id="78" dur="500" fill="hold"/>
                                        <p:tgtEl>
                                          <p:spTgt spid="50"/>
                                        </p:tgtEl>
                                        <p:attrNameLst>
                                          <p:attrName>ppt_h</p:attrName>
                                        </p:attrNameLst>
                                      </p:cBhvr>
                                      <p:tavLst>
                                        <p:tav tm="0">
                                          <p:val>
                                            <p:fltVal val="0"/>
                                          </p:val>
                                        </p:tav>
                                        <p:tav tm="100000">
                                          <p:val>
                                            <p:strVal val="#ppt_h"/>
                                          </p:val>
                                        </p:tav>
                                      </p:tavLst>
                                    </p:anim>
                                    <p:animEffect transition="in" filter="fade">
                                      <p:cBhvr>
                                        <p:cTn id="79" dur="500"/>
                                        <p:tgtEl>
                                          <p:spTgt spid="50"/>
                                        </p:tgtEl>
                                      </p:cBhvr>
                                    </p:animEffect>
                                  </p:childTnLst>
                                </p:cTn>
                              </p:par>
                            </p:childTnLst>
                          </p:cTn>
                        </p:par>
                        <p:par>
                          <p:cTn id="80" fill="hold">
                            <p:stCondLst>
                              <p:cond delay="2000"/>
                            </p:stCondLst>
                            <p:childTnLst>
                              <p:par>
                                <p:cTn id="81" presetID="22" presetClass="entr" presetSubtype="8"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left)">
                                      <p:cBhvr>
                                        <p:cTn id="83" dur="500"/>
                                        <p:tgtEl>
                                          <p:spTgt spid="41"/>
                                        </p:tgtEl>
                                      </p:cBhvr>
                                    </p:animEffect>
                                  </p:childTnLst>
                                </p:cTn>
                              </p:par>
                            </p:childTnLst>
                          </p:cTn>
                        </p:par>
                        <p:par>
                          <p:cTn id="84" fill="hold">
                            <p:stCondLst>
                              <p:cond delay="2500"/>
                            </p:stCondLst>
                            <p:childTnLst>
                              <p:par>
                                <p:cTn id="85" presetID="53" presetClass="entr" presetSubtype="16"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 calcmode="lin" valueType="num">
                                      <p:cBhvr>
                                        <p:cTn id="87" dur="500" fill="hold"/>
                                        <p:tgtEl>
                                          <p:spTgt spid="30"/>
                                        </p:tgtEl>
                                        <p:attrNameLst>
                                          <p:attrName>ppt_w</p:attrName>
                                        </p:attrNameLst>
                                      </p:cBhvr>
                                      <p:tavLst>
                                        <p:tav tm="0">
                                          <p:val>
                                            <p:fltVal val="0"/>
                                          </p:val>
                                        </p:tav>
                                        <p:tav tm="100000">
                                          <p:val>
                                            <p:strVal val="#ppt_w"/>
                                          </p:val>
                                        </p:tav>
                                      </p:tavLst>
                                    </p:anim>
                                    <p:anim calcmode="lin" valueType="num">
                                      <p:cBhvr>
                                        <p:cTn id="88" dur="500" fill="hold"/>
                                        <p:tgtEl>
                                          <p:spTgt spid="30"/>
                                        </p:tgtEl>
                                        <p:attrNameLst>
                                          <p:attrName>ppt_h</p:attrName>
                                        </p:attrNameLst>
                                      </p:cBhvr>
                                      <p:tavLst>
                                        <p:tav tm="0">
                                          <p:val>
                                            <p:fltVal val="0"/>
                                          </p:val>
                                        </p:tav>
                                        <p:tav tm="100000">
                                          <p:val>
                                            <p:strVal val="#ppt_h"/>
                                          </p:val>
                                        </p:tav>
                                      </p:tavLst>
                                    </p:anim>
                                    <p:animEffect transition="in" filter="fade">
                                      <p:cBhvr>
                                        <p:cTn id="89" dur="500"/>
                                        <p:tgtEl>
                                          <p:spTgt spid="30"/>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 calcmode="lin" valueType="num">
                                      <p:cBhvr>
                                        <p:cTn id="92" dur="500" fill="hold"/>
                                        <p:tgtEl>
                                          <p:spTgt spid="46"/>
                                        </p:tgtEl>
                                        <p:attrNameLst>
                                          <p:attrName>ppt_w</p:attrName>
                                        </p:attrNameLst>
                                      </p:cBhvr>
                                      <p:tavLst>
                                        <p:tav tm="0">
                                          <p:val>
                                            <p:fltVal val="0"/>
                                          </p:val>
                                        </p:tav>
                                        <p:tav tm="100000">
                                          <p:val>
                                            <p:strVal val="#ppt_w"/>
                                          </p:val>
                                        </p:tav>
                                      </p:tavLst>
                                    </p:anim>
                                    <p:anim calcmode="lin" valueType="num">
                                      <p:cBhvr>
                                        <p:cTn id="93" dur="500" fill="hold"/>
                                        <p:tgtEl>
                                          <p:spTgt spid="46"/>
                                        </p:tgtEl>
                                        <p:attrNameLst>
                                          <p:attrName>ppt_h</p:attrName>
                                        </p:attrNameLst>
                                      </p:cBhvr>
                                      <p:tavLst>
                                        <p:tav tm="0">
                                          <p:val>
                                            <p:fltVal val="0"/>
                                          </p:val>
                                        </p:tav>
                                        <p:tav tm="100000">
                                          <p:val>
                                            <p:strVal val="#ppt_h"/>
                                          </p:val>
                                        </p:tav>
                                      </p:tavLst>
                                    </p:anim>
                                    <p:animEffect transition="in" filter="fade">
                                      <p:cBhvr>
                                        <p:cTn id="94" dur="500"/>
                                        <p:tgtEl>
                                          <p:spTgt spid="46"/>
                                        </p:tgtEl>
                                      </p:cBhvr>
                                    </p:animEffect>
                                  </p:childTnLst>
                                </p:cTn>
                              </p:par>
                            </p:childTnLst>
                          </p:cTn>
                        </p:par>
                        <p:par>
                          <p:cTn id="95" fill="hold">
                            <p:stCondLst>
                              <p:cond delay="3000"/>
                            </p:stCondLst>
                            <p:childTnLst>
                              <p:par>
                                <p:cTn id="96" presetID="22" presetClass="entr" presetSubtype="1" fill="hold" grpId="0" nodeType="after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wipe(up)">
                                      <p:cBhvr>
                                        <p:cTn id="98" dur="500"/>
                                        <p:tgtEl>
                                          <p:spTgt spid="54"/>
                                        </p:tgtEl>
                                      </p:cBhvr>
                                    </p:animEffect>
                                  </p:childTnLst>
                                </p:cTn>
                              </p:par>
                            </p:childTnLst>
                          </p:cTn>
                        </p:par>
                        <p:par>
                          <p:cTn id="99" fill="hold">
                            <p:stCondLst>
                              <p:cond delay="3500"/>
                            </p:stCondLst>
                            <p:childTnLst>
                              <p:par>
                                <p:cTn id="100" presetID="53" presetClass="entr" presetSubtype="16"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p:cTn id="102" dur="500" fill="hold"/>
                                        <p:tgtEl>
                                          <p:spTgt spid="31"/>
                                        </p:tgtEl>
                                        <p:attrNameLst>
                                          <p:attrName>ppt_w</p:attrName>
                                        </p:attrNameLst>
                                      </p:cBhvr>
                                      <p:tavLst>
                                        <p:tav tm="0">
                                          <p:val>
                                            <p:fltVal val="0"/>
                                          </p:val>
                                        </p:tav>
                                        <p:tav tm="100000">
                                          <p:val>
                                            <p:strVal val="#ppt_w"/>
                                          </p:val>
                                        </p:tav>
                                      </p:tavLst>
                                    </p:anim>
                                    <p:anim calcmode="lin" valueType="num">
                                      <p:cBhvr>
                                        <p:cTn id="103" dur="500" fill="hold"/>
                                        <p:tgtEl>
                                          <p:spTgt spid="31"/>
                                        </p:tgtEl>
                                        <p:attrNameLst>
                                          <p:attrName>ppt_h</p:attrName>
                                        </p:attrNameLst>
                                      </p:cBhvr>
                                      <p:tavLst>
                                        <p:tav tm="0">
                                          <p:val>
                                            <p:fltVal val="0"/>
                                          </p:val>
                                        </p:tav>
                                        <p:tav tm="100000">
                                          <p:val>
                                            <p:strVal val="#ppt_h"/>
                                          </p:val>
                                        </p:tav>
                                      </p:tavLst>
                                    </p:anim>
                                    <p:animEffect transition="in" filter="fade">
                                      <p:cBhvr>
                                        <p:cTn id="104" dur="500"/>
                                        <p:tgtEl>
                                          <p:spTgt spid="3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p:cTn id="107" dur="500" fill="hold"/>
                                        <p:tgtEl>
                                          <p:spTgt spid="45"/>
                                        </p:tgtEl>
                                        <p:attrNameLst>
                                          <p:attrName>ppt_w</p:attrName>
                                        </p:attrNameLst>
                                      </p:cBhvr>
                                      <p:tavLst>
                                        <p:tav tm="0">
                                          <p:val>
                                            <p:fltVal val="0"/>
                                          </p:val>
                                        </p:tav>
                                        <p:tav tm="100000">
                                          <p:val>
                                            <p:strVal val="#ppt_w"/>
                                          </p:val>
                                        </p:tav>
                                      </p:tavLst>
                                    </p:anim>
                                    <p:anim calcmode="lin" valueType="num">
                                      <p:cBhvr>
                                        <p:cTn id="108" dur="500" fill="hold"/>
                                        <p:tgtEl>
                                          <p:spTgt spid="45"/>
                                        </p:tgtEl>
                                        <p:attrNameLst>
                                          <p:attrName>ppt_h</p:attrName>
                                        </p:attrNameLst>
                                      </p:cBhvr>
                                      <p:tavLst>
                                        <p:tav tm="0">
                                          <p:val>
                                            <p:fltVal val="0"/>
                                          </p:val>
                                        </p:tav>
                                        <p:tav tm="100000">
                                          <p:val>
                                            <p:strVal val="#ppt_h"/>
                                          </p:val>
                                        </p:tav>
                                      </p:tavLst>
                                    </p:anim>
                                    <p:animEffect transition="in" filter="fade">
                                      <p:cBhvr>
                                        <p:cTn id="109" dur="500"/>
                                        <p:tgtEl>
                                          <p:spTgt spid="45"/>
                                        </p:tgtEl>
                                      </p:cBhvr>
                                    </p:animEffect>
                                  </p:childTnLst>
                                </p:cTn>
                              </p:par>
                            </p:childTnLst>
                          </p:cTn>
                        </p:par>
                        <p:par>
                          <p:cTn id="110" fill="hold">
                            <p:stCondLst>
                              <p:cond delay="4000"/>
                            </p:stCondLst>
                            <p:childTnLst>
                              <p:par>
                                <p:cTn id="111" presetID="22" presetClass="entr" presetSubtype="2"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wipe(right)">
                                      <p:cBhvr>
                                        <p:cTn id="113" dur="500"/>
                                        <p:tgtEl>
                                          <p:spTgt spid="43"/>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32"/>
                                        </p:tgtEl>
                                        <p:attrNameLst>
                                          <p:attrName>style.visibility</p:attrName>
                                        </p:attrNameLst>
                                      </p:cBhvr>
                                      <p:to>
                                        <p:strVal val="visible"/>
                                      </p:to>
                                    </p:set>
                                    <p:anim calcmode="lin" valueType="num">
                                      <p:cBhvr>
                                        <p:cTn id="116" dur="500" fill="hold"/>
                                        <p:tgtEl>
                                          <p:spTgt spid="32"/>
                                        </p:tgtEl>
                                        <p:attrNameLst>
                                          <p:attrName>ppt_w</p:attrName>
                                        </p:attrNameLst>
                                      </p:cBhvr>
                                      <p:tavLst>
                                        <p:tav tm="0">
                                          <p:val>
                                            <p:fltVal val="0"/>
                                          </p:val>
                                        </p:tav>
                                        <p:tav tm="100000">
                                          <p:val>
                                            <p:strVal val="#ppt_w"/>
                                          </p:val>
                                        </p:tav>
                                      </p:tavLst>
                                    </p:anim>
                                    <p:anim calcmode="lin" valueType="num">
                                      <p:cBhvr>
                                        <p:cTn id="117" dur="500" fill="hold"/>
                                        <p:tgtEl>
                                          <p:spTgt spid="32"/>
                                        </p:tgtEl>
                                        <p:attrNameLst>
                                          <p:attrName>ppt_h</p:attrName>
                                        </p:attrNameLst>
                                      </p:cBhvr>
                                      <p:tavLst>
                                        <p:tav tm="0">
                                          <p:val>
                                            <p:fltVal val="0"/>
                                          </p:val>
                                        </p:tav>
                                        <p:tav tm="100000">
                                          <p:val>
                                            <p:strVal val="#ppt_h"/>
                                          </p:val>
                                        </p:tav>
                                      </p:tavLst>
                                    </p:anim>
                                    <p:animEffect transition="in" filter="fade">
                                      <p:cBhvr>
                                        <p:cTn id="118" dur="500"/>
                                        <p:tgtEl>
                                          <p:spTgt spid="32"/>
                                        </p:tgtEl>
                                      </p:cBhvr>
                                    </p:animEffect>
                                  </p:childTnLst>
                                </p:cTn>
                              </p:par>
                            </p:childTnLst>
                          </p:cTn>
                        </p:par>
                        <p:par>
                          <p:cTn id="119" fill="hold">
                            <p:stCondLst>
                              <p:cond delay="4500"/>
                            </p:stCondLst>
                            <p:childTnLst>
                              <p:par>
                                <p:cTn id="120" presetID="22" presetClass="entr" presetSubtype="4" fill="hold" grpId="0" nodeType="after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wipe(down)">
                                      <p:cBhvr>
                                        <p:cTn id="122" dur="500"/>
                                        <p:tgtEl>
                                          <p:spTgt spid="47"/>
                                        </p:tgtEl>
                                      </p:cBhvr>
                                    </p:animEffect>
                                  </p:childTnLst>
                                </p:cTn>
                              </p:par>
                              <p:par>
                                <p:cTn id="123" presetID="22" presetClass="entr" presetSubtype="2"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wipe(right)">
                                      <p:cBhvr>
                                        <p:cTn id="125" dur="500"/>
                                        <p:tgtEl>
                                          <p:spTgt spid="42"/>
                                        </p:tgtEl>
                                      </p:cBhvr>
                                    </p:animEffect>
                                  </p:childTnLst>
                                </p:cTn>
                              </p:par>
                            </p:childTnLst>
                          </p:cTn>
                        </p:par>
                        <p:par>
                          <p:cTn id="126" fill="hold">
                            <p:stCondLst>
                              <p:cond delay="5000"/>
                            </p:stCondLst>
                            <p:childTnLst>
                              <p:par>
                                <p:cTn id="127" presetID="53" presetClass="entr" presetSubtype="16" fill="hold" grpId="0" nodeType="afterEffect">
                                  <p:stCondLst>
                                    <p:cond delay="0"/>
                                  </p:stCondLst>
                                  <p:childTnLst>
                                    <p:set>
                                      <p:cBhvr>
                                        <p:cTn id="128" dur="1" fill="hold">
                                          <p:stCondLst>
                                            <p:cond delay="0"/>
                                          </p:stCondLst>
                                        </p:cTn>
                                        <p:tgtEl>
                                          <p:spTgt spid="33"/>
                                        </p:tgtEl>
                                        <p:attrNameLst>
                                          <p:attrName>style.visibility</p:attrName>
                                        </p:attrNameLst>
                                      </p:cBhvr>
                                      <p:to>
                                        <p:strVal val="visible"/>
                                      </p:to>
                                    </p:set>
                                    <p:anim calcmode="lin" valueType="num">
                                      <p:cBhvr>
                                        <p:cTn id="129" dur="500" fill="hold"/>
                                        <p:tgtEl>
                                          <p:spTgt spid="33"/>
                                        </p:tgtEl>
                                        <p:attrNameLst>
                                          <p:attrName>ppt_w</p:attrName>
                                        </p:attrNameLst>
                                      </p:cBhvr>
                                      <p:tavLst>
                                        <p:tav tm="0">
                                          <p:val>
                                            <p:fltVal val="0"/>
                                          </p:val>
                                        </p:tav>
                                        <p:tav tm="100000">
                                          <p:val>
                                            <p:strVal val="#ppt_w"/>
                                          </p:val>
                                        </p:tav>
                                      </p:tavLst>
                                    </p:anim>
                                    <p:anim calcmode="lin" valueType="num">
                                      <p:cBhvr>
                                        <p:cTn id="130" dur="500" fill="hold"/>
                                        <p:tgtEl>
                                          <p:spTgt spid="33"/>
                                        </p:tgtEl>
                                        <p:attrNameLst>
                                          <p:attrName>ppt_h</p:attrName>
                                        </p:attrNameLst>
                                      </p:cBhvr>
                                      <p:tavLst>
                                        <p:tav tm="0">
                                          <p:val>
                                            <p:fltVal val="0"/>
                                          </p:val>
                                        </p:tav>
                                        <p:tav tm="100000">
                                          <p:val>
                                            <p:strVal val="#ppt_h"/>
                                          </p:val>
                                        </p:tav>
                                      </p:tavLst>
                                    </p:anim>
                                    <p:animEffect transition="in" filter="fade">
                                      <p:cBhvr>
                                        <p:cTn id="131" dur="500"/>
                                        <p:tgtEl>
                                          <p:spTgt spid="33"/>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49"/>
                                        </p:tgtEl>
                                        <p:attrNameLst>
                                          <p:attrName>style.visibility</p:attrName>
                                        </p:attrNameLst>
                                      </p:cBhvr>
                                      <p:to>
                                        <p:strVal val="visible"/>
                                      </p:to>
                                    </p:set>
                                    <p:anim calcmode="lin" valueType="num">
                                      <p:cBhvr>
                                        <p:cTn id="134" dur="500" fill="hold"/>
                                        <p:tgtEl>
                                          <p:spTgt spid="49"/>
                                        </p:tgtEl>
                                        <p:attrNameLst>
                                          <p:attrName>ppt_w</p:attrName>
                                        </p:attrNameLst>
                                      </p:cBhvr>
                                      <p:tavLst>
                                        <p:tav tm="0">
                                          <p:val>
                                            <p:fltVal val="0"/>
                                          </p:val>
                                        </p:tav>
                                        <p:tav tm="100000">
                                          <p:val>
                                            <p:strVal val="#ppt_w"/>
                                          </p:val>
                                        </p:tav>
                                      </p:tavLst>
                                    </p:anim>
                                    <p:anim calcmode="lin" valueType="num">
                                      <p:cBhvr>
                                        <p:cTn id="135" dur="500" fill="hold"/>
                                        <p:tgtEl>
                                          <p:spTgt spid="49"/>
                                        </p:tgtEl>
                                        <p:attrNameLst>
                                          <p:attrName>ppt_h</p:attrName>
                                        </p:attrNameLst>
                                      </p:cBhvr>
                                      <p:tavLst>
                                        <p:tav tm="0">
                                          <p:val>
                                            <p:fltVal val="0"/>
                                          </p:val>
                                        </p:tav>
                                        <p:tav tm="100000">
                                          <p:val>
                                            <p:strVal val="#ppt_h"/>
                                          </p:val>
                                        </p:tav>
                                      </p:tavLst>
                                    </p:anim>
                                    <p:animEffect transition="in" filter="fade">
                                      <p:cBhvr>
                                        <p:cTn id="136" dur="500"/>
                                        <p:tgtEl>
                                          <p:spTgt spid="49"/>
                                        </p:tgtEl>
                                      </p:cBhvr>
                                    </p:animEffect>
                                  </p:childTnLst>
                                </p:cTn>
                              </p:par>
                            </p:childTnLst>
                          </p:cTn>
                        </p:par>
                        <p:par>
                          <p:cTn id="137" fill="hold">
                            <p:stCondLst>
                              <p:cond delay="5500"/>
                            </p:stCondLst>
                            <p:childTnLst>
                              <p:par>
                                <p:cTn id="138" presetID="22" presetClass="entr" presetSubtype="1" fill="hold" grpId="0" nodeType="after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wipe(up)">
                                      <p:cBhvr>
                                        <p:cTn id="140" dur="500"/>
                                        <p:tgtEl>
                                          <p:spTgt spid="53"/>
                                        </p:tgtEl>
                                      </p:cBhvr>
                                    </p:animEffect>
                                  </p:childTnLst>
                                </p:cTn>
                              </p:par>
                              <p:par>
                                <p:cTn id="141" presetID="53" presetClass="entr" presetSubtype="16" fill="hold" grpId="0" nodeType="withEffect">
                                  <p:stCondLst>
                                    <p:cond delay="0"/>
                                  </p:stCondLst>
                                  <p:childTnLst>
                                    <p:set>
                                      <p:cBhvr>
                                        <p:cTn id="142" dur="1" fill="hold">
                                          <p:stCondLst>
                                            <p:cond delay="0"/>
                                          </p:stCondLst>
                                        </p:cTn>
                                        <p:tgtEl>
                                          <p:spTgt spid="40"/>
                                        </p:tgtEl>
                                        <p:attrNameLst>
                                          <p:attrName>style.visibility</p:attrName>
                                        </p:attrNameLst>
                                      </p:cBhvr>
                                      <p:to>
                                        <p:strVal val="visible"/>
                                      </p:to>
                                    </p:set>
                                    <p:anim calcmode="lin" valueType="num">
                                      <p:cBhvr>
                                        <p:cTn id="143" dur="500" fill="hold"/>
                                        <p:tgtEl>
                                          <p:spTgt spid="40"/>
                                        </p:tgtEl>
                                        <p:attrNameLst>
                                          <p:attrName>ppt_w</p:attrName>
                                        </p:attrNameLst>
                                      </p:cBhvr>
                                      <p:tavLst>
                                        <p:tav tm="0">
                                          <p:val>
                                            <p:fltVal val="0"/>
                                          </p:val>
                                        </p:tav>
                                        <p:tav tm="100000">
                                          <p:val>
                                            <p:strVal val="#ppt_w"/>
                                          </p:val>
                                        </p:tav>
                                      </p:tavLst>
                                    </p:anim>
                                    <p:anim calcmode="lin" valueType="num">
                                      <p:cBhvr>
                                        <p:cTn id="144" dur="500" fill="hold"/>
                                        <p:tgtEl>
                                          <p:spTgt spid="40"/>
                                        </p:tgtEl>
                                        <p:attrNameLst>
                                          <p:attrName>ppt_h</p:attrName>
                                        </p:attrNameLst>
                                      </p:cBhvr>
                                      <p:tavLst>
                                        <p:tav tm="0">
                                          <p:val>
                                            <p:fltVal val="0"/>
                                          </p:val>
                                        </p:tav>
                                        <p:tav tm="100000">
                                          <p:val>
                                            <p:strVal val="#ppt_h"/>
                                          </p:val>
                                        </p:tav>
                                      </p:tavLst>
                                    </p:anim>
                                    <p:animEffect transition="in" filter="fade">
                                      <p:cBhvr>
                                        <p:cTn id="145" dur="500"/>
                                        <p:tgtEl>
                                          <p:spTgt spid="40"/>
                                        </p:tgtEl>
                                      </p:cBhvr>
                                    </p:animEffect>
                                  </p:childTnLst>
                                </p:cTn>
                              </p:par>
                              <p:par>
                                <p:cTn id="146" presetID="53" presetClass="entr" presetSubtype="16" fill="hold" grpId="0" nodeType="withEffect">
                                  <p:stCondLst>
                                    <p:cond delay="0"/>
                                  </p:stCondLst>
                                  <p:childTnLst>
                                    <p:set>
                                      <p:cBhvr>
                                        <p:cTn id="147" dur="1" fill="hold">
                                          <p:stCondLst>
                                            <p:cond delay="0"/>
                                          </p:stCondLst>
                                        </p:cTn>
                                        <p:tgtEl>
                                          <p:spTgt spid="48"/>
                                        </p:tgtEl>
                                        <p:attrNameLst>
                                          <p:attrName>style.visibility</p:attrName>
                                        </p:attrNameLst>
                                      </p:cBhvr>
                                      <p:to>
                                        <p:strVal val="visible"/>
                                      </p:to>
                                    </p:set>
                                    <p:anim calcmode="lin" valueType="num">
                                      <p:cBhvr>
                                        <p:cTn id="148" dur="500" fill="hold"/>
                                        <p:tgtEl>
                                          <p:spTgt spid="48"/>
                                        </p:tgtEl>
                                        <p:attrNameLst>
                                          <p:attrName>ppt_w</p:attrName>
                                        </p:attrNameLst>
                                      </p:cBhvr>
                                      <p:tavLst>
                                        <p:tav tm="0">
                                          <p:val>
                                            <p:fltVal val="0"/>
                                          </p:val>
                                        </p:tav>
                                        <p:tav tm="100000">
                                          <p:val>
                                            <p:strVal val="#ppt_w"/>
                                          </p:val>
                                        </p:tav>
                                      </p:tavLst>
                                    </p:anim>
                                    <p:anim calcmode="lin" valueType="num">
                                      <p:cBhvr>
                                        <p:cTn id="149" dur="500" fill="hold"/>
                                        <p:tgtEl>
                                          <p:spTgt spid="48"/>
                                        </p:tgtEl>
                                        <p:attrNameLst>
                                          <p:attrName>ppt_h</p:attrName>
                                        </p:attrNameLst>
                                      </p:cBhvr>
                                      <p:tavLst>
                                        <p:tav tm="0">
                                          <p:val>
                                            <p:fltVal val="0"/>
                                          </p:val>
                                        </p:tav>
                                        <p:tav tm="100000">
                                          <p:val>
                                            <p:strVal val="#ppt_h"/>
                                          </p:val>
                                        </p:tav>
                                      </p:tavLst>
                                    </p:anim>
                                    <p:animEffect transition="in" filter="fade">
                                      <p:cBhvr>
                                        <p:cTn id="150" dur="500"/>
                                        <p:tgtEl>
                                          <p:spTgt spid="48"/>
                                        </p:tgtEl>
                                      </p:cBhvr>
                                    </p:animEffect>
                                  </p:childTnLst>
                                </p:cTn>
                              </p:par>
                            </p:childTnLst>
                          </p:cTn>
                        </p:par>
                        <p:par>
                          <p:cTn id="151" fill="hold">
                            <p:stCondLst>
                              <p:cond delay="6000"/>
                            </p:stCondLst>
                            <p:childTnLst>
                              <p:par>
                                <p:cTn id="152" presetID="22" presetClass="entr" presetSubtype="8" fill="hold" grpId="0" nodeType="afterEffect">
                                  <p:stCondLst>
                                    <p:cond delay="0"/>
                                  </p:stCondLst>
                                  <p:childTnLst>
                                    <p:set>
                                      <p:cBhvr>
                                        <p:cTn id="153" dur="1" fill="hold">
                                          <p:stCondLst>
                                            <p:cond delay="0"/>
                                          </p:stCondLst>
                                        </p:cTn>
                                        <p:tgtEl>
                                          <p:spTgt spid="44"/>
                                        </p:tgtEl>
                                        <p:attrNameLst>
                                          <p:attrName>style.visibility</p:attrName>
                                        </p:attrNameLst>
                                      </p:cBhvr>
                                      <p:to>
                                        <p:strVal val="visible"/>
                                      </p:to>
                                    </p:set>
                                    <p:animEffect transition="in" filter="wipe(left)">
                                      <p:cBhvr>
                                        <p:cTn id="154" dur="500"/>
                                        <p:tgtEl>
                                          <p:spTgt spid="44"/>
                                        </p:tgtEl>
                                      </p:cBhvr>
                                    </p:animEffect>
                                  </p:childTnLst>
                                </p:cTn>
                              </p:par>
                            </p:childTnLst>
                          </p:cTn>
                        </p:par>
                        <p:par>
                          <p:cTn id="155" fill="hold">
                            <p:stCondLst>
                              <p:cond delay="6500"/>
                            </p:stCondLst>
                            <p:childTnLst>
                              <p:par>
                                <p:cTn id="156" presetID="10" presetClass="entr" presetSubtype="0" fill="hold" grpId="0" nodeType="afterEffect">
                                  <p:stCondLst>
                                    <p:cond delay="0"/>
                                  </p:stCondLst>
                                  <p:childTnLst>
                                    <p:set>
                                      <p:cBhvr>
                                        <p:cTn id="157" dur="1" fill="hold">
                                          <p:stCondLst>
                                            <p:cond delay="0"/>
                                          </p:stCondLst>
                                        </p:cTn>
                                        <p:tgtEl>
                                          <p:spTgt spid="39"/>
                                        </p:tgtEl>
                                        <p:attrNameLst>
                                          <p:attrName>style.visibility</p:attrName>
                                        </p:attrNameLst>
                                      </p:cBhvr>
                                      <p:to>
                                        <p:strVal val="visible"/>
                                      </p:to>
                                    </p:set>
                                    <p:animEffect transition="in" filter="fade">
                                      <p:cBhvr>
                                        <p:cTn id="158" dur="500"/>
                                        <p:tgtEl>
                                          <p:spTgt spid="39"/>
                                        </p:tgtEl>
                                      </p:cBhvr>
                                    </p:animEffect>
                                  </p:childTnLst>
                                </p:cTn>
                              </p:par>
                            </p:childTnLst>
                          </p:cTn>
                        </p:par>
                        <p:par>
                          <p:cTn id="159" fill="hold">
                            <p:stCondLst>
                              <p:cond delay="7000"/>
                            </p:stCondLst>
                            <p:childTnLst>
                              <p:par>
                                <p:cTn id="160" presetID="41" presetClass="entr" presetSubtype="0" fill="hold" grpId="0" nodeType="afterEffect">
                                  <p:stCondLst>
                                    <p:cond delay="0"/>
                                  </p:stCondLst>
                                  <p:iterate type="lt">
                                    <p:tmPct val="10000"/>
                                  </p:iterate>
                                  <p:childTnLst>
                                    <p:set>
                                      <p:cBhvr>
                                        <p:cTn id="161" dur="1" fill="hold">
                                          <p:stCondLst>
                                            <p:cond delay="0"/>
                                          </p:stCondLst>
                                        </p:cTn>
                                        <p:tgtEl>
                                          <p:spTgt spid="52"/>
                                        </p:tgtEl>
                                        <p:attrNameLst>
                                          <p:attrName>style.visibility</p:attrName>
                                        </p:attrNameLst>
                                      </p:cBhvr>
                                      <p:to>
                                        <p:strVal val="visible"/>
                                      </p:to>
                                    </p:set>
                                    <p:anim calcmode="lin" valueType="num">
                                      <p:cBhvr>
                                        <p:cTn id="162"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3" dur="500" fill="hold"/>
                                        <p:tgtEl>
                                          <p:spTgt spid="52"/>
                                        </p:tgtEl>
                                        <p:attrNameLst>
                                          <p:attrName>ppt_y</p:attrName>
                                        </p:attrNameLst>
                                      </p:cBhvr>
                                      <p:tavLst>
                                        <p:tav tm="0">
                                          <p:val>
                                            <p:strVal val="#ppt_y"/>
                                          </p:val>
                                        </p:tav>
                                        <p:tav tm="100000">
                                          <p:val>
                                            <p:strVal val="#ppt_y"/>
                                          </p:val>
                                        </p:tav>
                                      </p:tavLst>
                                    </p:anim>
                                    <p:anim calcmode="lin" valueType="num">
                                      <p:cBhvr>
                                        <p:cTn id="164"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65"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66"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26" grpId="0" animBg="1"/>
      <p:bldP spid="29" grpId="0" animBg="1"/>
      <p:bldP spid="4" grpId="0" animBg="1"/>
      <p:bldP spid="7" grpId="0" animBg="1"/>
      <p:bldP spid="10" grpId="0" animBg="1"/>
      <p:bldP spid="13" grpId="0" animBg="1"/>
      <p:bldP spid="16" grpId="0" animBg="1"/>
      <p:bldP spid="17" grpId="0" animBg="1"/>
      <p:bldP spid="28" grpId="0" animBg="1"/>
      <p:bldP spid="30" grpId="0" animBg="1"/>
      <p:bldP spid="31" grpId="0" animBg="1"/>
      <p:bldP spid="32" grpId="0" animBg="1"/>
      <p:bldP spid="33" grpId="0" animBg="1"/>
      <p:bldP spid="34" grpId="0" animBg="1"/>
      <p:bldP spid="35" grpId="0" animBg="1"/>
      <p:bldP spid="39" grpId="0" animBg="1"/>
      <p:bldP spid="40" grpId="0" animBg="1"/>
      <p:bldP spid="41" grpId="0" animBg="1"/>
      <p:bldP spid="42" grpId="0" animBg="1"/>
      <p:bldP spid="43" grpId="0" animBg="1"/>
      <p:bldP spid="44" grpId="0" animBg="1"/>
      <p:bldP spid="45" grpId="0"/>
      <p:bldP spid="46" grpId="0"/>
      <p:bldP spid="47" grpId="0"/>
      <p:bldP spid="48" grpId="0"/>
      <p:bldP spid="49" grpId="0"/>
      <p:bldP spid="50" grpId="0"/>
      <p:bldP spid="51" grpId="0"/>
      <p:bldP spid="52" grpId="0"/>
      <p:bldP spid="53"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6BA562F2-A444-010D-79E6-AB686B99F923}"/>
              </a:ext>
            </a:extLst>
          </p:cNvPr>
          <p:cNvSpPr/>
          <p:nvPr/>
        </p:nvSpPr>
        <p:spPr>
          <a:xfrm>
            <a:off x="546933" y="1424780"/>
            <a:ext cx="6515185" cy="485773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7" name="Picture 6" descr="A close-up of a logo&#10;&#10;Description automatically generated">
            <a:extLst>
              <a:ext uri="{FF2B5EF4-FFF2-40B4-BE49-F238E27FC236}">
                <a16:creationId xmlns:a16="http://schemas.microsoft.com/office/drawing/2014/main" id="{6D137797-5955-C917-CB61-77E7ED9C0EAD}"/>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36140" y="154915"/>
            <a:ext cx="1287306" cy="128667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33" name="Image 0" descr="preencoded.png">
            <a:extLst>
              <a:ext uri="{FF2B5EF4-FFF2-40B4-BE49-F238E27FC236}">
                <a16:creationId xmlns:a16="http://schemas.microsoft.com/office/drawing/2014/main" id="{8BEFECD2-7423-00EB-08BC-578575B343DA}"/>
              </a:ext>
            </a:extLst>
          </p:cNvPr>
          <p:cNvPicPr>
            <a:picLocks noChangeAspect="1"/>
          </p:cNvPicPr>
          <p:nvPr/>
        </p:nvPicPr>
        <p:blipFill>
          <a:blip r:embed="rId4">
            <a:alphaModFix amt="56000"/>
          </a:blip>
          <a:stretch>
            <a:fillRect/>
          </a:stretch>
        </p:blipFill>
        <p:spPr>
          <a:xfrm>
            <a:off x="7331084" y="0"/>
            <a:ext cx="4869480" cy="6858000"/>
          </a:xfrm>
          <a:prstGeom prst="rect">
            <a:avLst/>
          </a:prstGeom>
          <a:effectLst>
            <a:softEdge rad="589288"/>
          </a:effectLst>
        </p:spPr>
      </p:pic>
      <p:sp>
        <p:nvSpPr>
          <p:cNvPr id="32" name="Rounded Rectangle 31">
            <a:extLst>
              <a:ext uri="{FF2B5EF4-FFF2-40B4-BE49-F238E27FC236}">
                <a16:creationId xmlns:a16="http://schemas.microsoft.com/office/drawing/2014/main" id="{75D77EC3-2A6C-3F30-451C-9043E993EBE9}"/>
              </a:ext>
            </a:extLst>
          </p:cNvPr>
          <p:cNvSpPr/>
          <p:nvPr/>
        </p:nvSpPr>
        <p:spPr>
          <a:xfrm>
            <a:off x="7331084" y="1338158"/>
            <a:ext cx="4390994" cy="479603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 name="Footer Placeholder 4">
            <a:extLst>
              <a:ext uri="{FF2B5EF4-FFF2-40B4-BE49-F238E27FC236}">
                <a16:creationId xmlns:a16="http://schemas.microsoft.com/office/drawing/2014/main" id="{A1C5FA7F-EFE2-9644-6CB5-722912C75FF3}"/>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92F9EDA0-959B-08A0-D387-8A1B6D4DD461}"/>
              </a:ext>
            </a:extLst>
          </p:cNvPr>
          <p:cNvSpPr>
            <a:spLocks noGrp="1"/>
          </p:cNvSpPr>
          <p:nvPr>
            <p:ph type="sldNum" sz="quarter" idx="4"/>
          </p:nvPr>
        </p:nvSpPr>
        <p:spPr/>
        <p:txBody>
          <a:bodyPr/>
          <a:lstStyle/>
          <a:p>
            <a:fld id="{CC016F9F-E390-8549-93F9-91A8D6CA4677}" type="slidenum">
              <a:rPr lang="en-US" smtClean="0"/>
              <a:pPr/>
              <a:t>8</a:t>
            </a:fld>
            <a:endParaRPr lang="en-US"/>
          </a:p>
        </p:txBody>
      </p:sp>
      <p:sp>
        <p:nvSpPr>
          <p:cNvPr id="10" name="Title 6">
            <a:extLst>
              <a:ext uri="{FF2B5EF4-FFF2-40B4-BE49-F238E27FC236}">
                <a16:creationId xmlns:a16="http://schemas.microsoft.com/office/drawing/2014/main" id="{7083135B-5B00-40D7-1E0E-C314C57BB549}"/>
              </a:ext>
            </a:extLst>
          </p:cNvPr>
          <p:cNvSpPr txBox="1">
            <a:spLocks/>
          </p:cNvSpPr>
          <p:nvPr/>
        </p:nvSpPr>
        <p:spPr>
          <a:xfrm>
            <a:off x="166737" y="389711"/>
            <a:ext cx="11013056" cy="552660"/>
          </a:xfrm>
          <a:prstGeom prst="rect">
            <a:avLst/>
          </a:prstGeom>
        </p:spPr>
        <p:txBody>
          <a:bodyPr vert="horz" lIns="91440" tIns="0" rIns="91440" bIns="0" rtlCol="0" anchor="ctr">
            <a:noAutofit/>
          </a:bodyPr>
          <a:lstStyle>
            <a:lvl1pPr algn="l" defTabSz="914400" rtl="0" eaLnBrk="1" latinLnBrk="0" hangingPunct="1">
              <a:lnSpc>
                <a:spcPct val="90000"/>
              </a:lnSpc>
              <a:spcBef>
                <a:spcPct val="0"/>
              </a:spcBef>
              <a:buNone/>
              <a:defRPr sz="3200" b="0" kern="1200" spc="-70" baseline="0">
                <a:solidFill>
                  <a:schemeClr val="bg1"/>
                </a:solidFill>
                <a:latin typeface="Bogle" panose="020B0503020203060203" pitchFamily="34" charset="77"/>
                <a:ea typeface="+mj-ea"/>
                <a:cs typeface="+mj-cs"/>
              </a:defRPr>
            </a:lvl1pPr>
          </a:lstStyle>
          <a:p>
            <a:r>
              <a:rPr lang="en-US" sz="3200">
                <a:solidFill>
                  <a:srgbClr val="FFC021"/>
                </a:solidFill>
              </a:rPr>
              <a:t>Safety, Accuracy </a:t>
            </a:r>
            <a:r>
              <a:rPr lang="en-US" sz="3200">
                <a:solidFill>
                  <a:srgbClr val="D3EFF8"/>
                </a:solidFill>
                <a:latin typeface="Oswald" pitchFamily="2" charset="77"/>
              </a:rPr>
              <a:t>Measures</a:t>
            </a:r>
            <a:endParaRPr lang="en-US">
              <a:solidFill>
                <a:srgbClr val="D3EFF8"/>
              </a:solidFill>
              <a:latin typeface="Oswald" pitchFamily="2" charset="77"/>
            </a:endParaRPr>
          </a:p>
        </p:txBody>
      </p:sp>
      <p:sp>
        <p:nvSpPr>
          <p:cNvPr id="2" name="Text 0">
            <a:extLst>
              <a:ext uri="{FF2B5EF4-FFF2-40B4-BE49-F238E27FC236}">
                <a16:creationId xmlns:a16="http://schemas.microsoft.com/office/drawing/2014/main" id="{D33D7C6B-6F42-5459-4E6A-4C6FA3FE821E}"/>
              </a:ext>
            </a:extLst>
          </p:cNvPr>
          <p:cNvSpPr/>
          <p:nvPr/>
        </p:nvSpPr>
        <p:spPr>
          <a:xfrm>
            <a:off x="718409" y="1588662"/>
            <a:ext cx="5948558" cy="804051"/>
          </a:xfrm>
          <a:prstGeom prst="rect">
            <a:avLst/>
          </a:prstGeom>
          <a:noFill/>
          <a:ln/>
        </p:spPr>
        <p:txBody>
          <a:bodyPr wrap="square" lIns="0" tIns="0" rIns="0" bIns="0" rtlCol="0" anchor="t"/>
          <a:lstStyle/>
          <a:p>
            <a:pPr marL="0" indent="0">
              <a:buNone/>
            </a:pPr>
            <a:r>
              <a:rPr lang="en-US" sz="1600">
                <a:solidFill>
                  <a:srgbClr val="00FA00"/>
                </a:solidFill>
                <a:latin typeface="Nunito Semi Bold" pitchFamily="34" charset="0"/>
                <a:ea typeface="Nunito Semi Bold" pitchFamily="34" charset="-122"/>
                <a:cs typeface="Nunito Semi Bold" pitchFamily="34" charset="-120"/>
              </a:rPr>
              <a:t>MyAssistant: </a:t>
            </a:r>
            <a:r>
              <a:rPr lang="en-US" sz="1600">
                <a:solidFill>
                  <a:srgbClr val="FFC000"/>
                </a:solidFill>
                <a:latin typeface="Nunito Semi Bold" pitchFamily="34" charset="0"/>
                <a:ea typeface="Nunito Semi Bold" pitchFamily="34" charset="-122"/>
                <a:cs typeface="Nunito Semi Bold" pitchFamily="34" charset="-120"/>
              </a:rPr>
              <a:t>Ensuring Safety and Privacy</a:t>
            </a:r>
            <a:endParaRPr lang="en-US" sz="1600">
              <a:solidFill>
                <a:srgbClr val="FFC000"/>
              </a:solidFill>
            </a:endParaRPr>
          </a:p>
        </p:txBody>
      </p:sp>
      <p:sp>
        <p:nvSpPr>
          <p:cNvPr id="3" name="Shape 1">
            <a:extLst>
              <a:ext uri="{FF2B5EF4-FFF2-40B4-BE49-F238E27FC236}">
                <a16:creationId xmlns:a16="http://schemas.microsoft.com/office/drawing/2014/main" id="{6E1DD520-35A9-9D67-C230-94F1FE82A210}"/>
              </a:ext>
            </a:extLst>
          </p:cNvPr>
          <p:cNvSpPr/>
          <p:nvPr/>
        </p:nvSpPr>
        <p:spPr>
          <a:xfrm>
            <a:off x="708944" y="2182698"/>
            <a:ext cx="2890996" cy="1678323"/>
          </a:xfrm>
          <a:prstGeom prst="roundRect">
            <a:avLst>
              <a:gd name="adj" fmla="val 12216"/>
            </a:avLst>
          </a:prstGeom>
          <a:noFill/>
          <a:ln w="22860">
            <a:solidFill>
              <a:srgbClr val="F2B42D"/>
            </a:solidFill>
            <a:prstDash val="solid"/>
          </a:ln>
        </p:spPr>
        <p:txBody>
          <a:bodyPr/>
          <a:lstStyle/>
          <a:p>
            <a:endParaRPr lang="en-US" sz="1200"/>
          </a:p>
        </p:txBody>
      </p:sp>
      <p:sp>
        <p:nvSpPr>
          <p:cNvPr id="8" name="Text 2">
            <a:extLst>
              <a:ext uri="{FF2B5EF4-FFF2-40B4-BE49-F238E27FC236}">
                <a16:creationId xmlns:a16="http://schemas.microsoft.com/office/drawing/2014/main" id="{6FC39125-BACF-A40F-68D9-BB89D8B06395}"/>
              </a:ext>
            </a:extLst>
          </p:cNvPr>
          <p:cNvSpPr/>
          <p:nvPr/>
        </p:nvSpPr>
        <p:spPr>
          <a:xfrm>
            <a:off x="945878" y="2419633"/>
            <a:ext cx="1960063" cy="201013"/>
          </a:xfrm>
          <a:prstGeom prst="rect">
            <a:avLst/>
          </a:prstGeom>
          <a:noFill/>
          <a:ln/>
        </p:spPr>
        <p:txBody>
          <a:bodyPr wrap="none" lIns="0" tIns="0" rIns="0" bIns="0" rtlCol="0" anchor="t"/>
          <a:lstStyle/>
          <a:p>
            <a:pPr marL="0" indent="0">
              <a:buNone/>
            </a:pPr>
            <a:r>
              <a:rPr lang="en-US" sz="1200">
                <a:solidFill>
                  <a:srgbClr val="50CEF6"/>
                </a:solidFill>
                <a:latin typeface="Nunito Semi Bold" pitchFamily="34" charset="0"/>
                <a:ea typeface="Nunito Semi Bold" pitchFamily="34" charset="-122"/>
                <a:cs typeface="Nunito Semi Bold" pitchFamily="34" charset="-120"/>
              </a:rPr>
              <a:t>Disclaimer Alert</a:t>
            </a:r>
            <a:endParaRPr lang="en-US" sz="1200">
              <a:solidFill>
                <a:srgbClr val="50CEF6"/>
              </a:solidFill>
            </a:endParaRPr>
          </a:p>
        </p:txBody>
      </p:sp>
      <p:sp>
        <p:nvSpPr>
          <p:cNvPr id="9" name="Text 3">
            <a:extLst>
              <a:ext uri="{FF2B5EF4-FFF2-40B4-BE49-F238E27FC236}">
                <a16:creationId xmlns:a16="http://schemas.microsoft.com/office/drawing/2014/main" id="{933EACB7-4C0C-150B-6C7B-5DA0DC2AF730}"/>
              </a:ext>
            </a:extLst>
          </p:cNvPr>
          <p:cNvSpPr/>
          <p:nvPr/>
        </p:nvSpPr>
        <p:spPr>
          <a:xfrm>
            <a:off x="927209" y="2802231"/>
            <a:ext cx="2522292" cy="1092841"/>
          </a:xfrm>
          <a:prstGeom prst="rect">
            <a:avLst/>
          </a:prstGeom>
          <a:noFill/>
          <a:ln/>
        </p:spPr>
        <p:txBody>
          <a:bodyPr wrap="square" lIns="0" tIns="0" rIns="0" bIns="0" rtlCol="0" anchor="t"/>
          <a:lstStyle/>
          <a:p>
            <a:pPr marL="0" indent="0">
              <a:buNone/>
            </a:pPr>
            <a:r>
              <a:rPr lang="en-US" sz="1050">
                <a:solidFill>
                  <a:srgbClr val="FFFFFF"/>
                </a:solidFill>
                <a:latin typeface="PT Sans" pitchFamily="34" charset="0"/>
                <a:ea typeface="PT Sans" pitchFamily="34" charset="-122"/>
                <a:cs typeface="PT Sans" pitchFamily="34" charset="-120"/>
              </a:rPr>
              <a:t>Users will be clearly informed of MyAssistant's limitations, emphasizing that it is an AI tool and not a substitute for professional advice.</a:t>
            </a:r>
            <a:endParaRPr lang="en-US" sz="1050"/>
          </a:p>
        </p:txBody>
      </p:sp>
      <p:sp>
        <p:nvSpPr>
          <p:cNvPr id="11" name="Shape 4">
            <a:extLst>
              <a:ext uri="{FF2B5EF4-FFF2-40B4-BE49-F238E27FC236}">
                <a16:creationId xmlns:a16="http://schemas.microsoft.com/office/drawing/2014/main" id="{7B145117-7667-E47A-FE58-F829383BE8ED}"/>
              </a:ext>
            </a:extLst>
          </p:cNvPr>
          <p:cNvSpPr/>
          <p:nvPr/>
        </p:nvSpPr>
        <p:spPr>
          <a:xfrm>
            <a:off x="3938988" y="2182698"/>
            <a:ext cx="2890996" cy="1678323"/>
          </a:xfrm>
          <a:prstGeom prst="roundRect">
            <a:avLst>
              <a:gd name="adj" fmla="val 12216"/>
            </a:avLst>
          </a:prstGeom>
          <a:noFill/>
          <a:ln w="22860">
            <a:solidFill>
              <a:srgbClr val="D7425E"/>
            </a:solidFill>
            <a:prstDash val="solid"/>
          </a:ln>
        </p:spPr>
        <p:txBody>
          <a:bodyPr/>
          <a:lstStyle/>
          <a:p>
            <a:endParaRPr lang="en-US" sz="1200"/>
          </a:p>
        </p:txBody>
      </p:sp>
      <p:sp>
        <p:nvSpPr>
          <p:cNvPr id="12" name="Text 5">
            <a:extLst>
              <a:ext uri="{FF2B5EF4-FFF2-40B4-BE49-F238E27FC236}">
                <a16:creationId xmlns:a16="http://schemas.microsoft.com/office/drawing/2014/main" id="{07F0B457-11C6-78A6-5582-5CFEDF2ACEBE}"/>
              </a:ext>
            </a:extLst>
          </p:cNvPr>
          <p:cNvSpPr/>
          <p:nvPr/>
        </p:nvSpPr>
        <p:spPr>
          <a:xfrm>
            <a:off x="4270860" y="2455378"/>
            <a:ext cx="1960063" cy="201013"/>
          </a:xfrm>
          <a:prstGeom prst="rect">
            <a:avLst/>
          </a:prstGeom>
          <a:noFill/>
          <a:ln/>
        </p:spPr>
        <p:txBody>
          <a:bodyPr wrap="none" lIns="0" tIns="0" rIns="0" bIns="0" rtlCol="0" anchor="t"/>
          <a:lstStyle/>
          <a:p>
            <a:pPr marL="0" indent="0">
              <a:buNone/>
            </a:pPr>
            <a:r>
              <a:rPr lang="en-US" sz="1200">
                <a:solidFill>
                  <a:srgbClr val="50CEF6"/>
                </a:solidFill>
                <a:latin typeface="Nunito Semi Bold" pitchFamily="34" charset="0"/>
                <a:ea typeface="Nunito Semi Bold" pitchFamily="34" charset="-122"/>
                <a:cs typeface="Nunito Semi Bold" pitchFamily="34" charset="-120"/>
              </a:rPr>
              <a:t>Privacy Consent and Safeguard</a:t>
            </a:r>
            <a:endParaRPr lang="en-US" sz="1200">
              <a:solidFill>
                <a:srgbClr val="50CEF6"/>
              </a:solidFill>
            </a:endParaRPr>
          </a:p>
        </p:txBody>
      </p:sp>
      <p:sp>
        <p:nvSpPr>
          <p:cNvPr id="13" name="Text 6">
            <a:extLst>
              <a:ext uri="{FF2B5EF4-FFF2-40B4-BE49-F238E27FC236}">
                <a16:creationId xmlns:a16="http://schemas.microsoft.com/office/drawing/2014/main" id="{4C1A0CA5-EC67-CDA0-5FDD-D4349C708E61}"/>
              </a:ext>
            </a:extLst>
          </p:cNvPr>
          <p:cNvSpPr/>
          <p:nvPr/>
        </p:nvSpPr>
        <p:spPr>
          <a:xfrm>
            <a:off x="4270860" y="2864193"/>
            <a:ext cx="2522292" cy="1092841"/>
          </a:xfrm>
          <a:prstGeom prst="rect">
            <a:avLst/>
          </a:prstGeom>
          <a:noFill/>
          <a:ln/>
        </p:spPr>
        <p:txBody>
          <a:bodyPr wrap="square" lIns="0" tIns="0" rIns="0" bIns="0" rtlCol="0" anchor="t"/>
          <a:lstStyle/>
          <a:p>
            <a:pPr marL="0" indent="0">
              <a:buNone/>
            </a:pPr>
            <a:r>
              <a:rPr lang="en-US" sz="1050">
                <a:solidFill>
                  <a:srgbClr val="FFFFFF"/>
                </a:solidFill>
                <a:latin typeface="PT Sans" pitchFamily="34" charset="0"/>
                <a:ea typeface="PT Sans" pitchFamily="34" charset="-122"/>
                <a:cs typeface="PT Sans" pitchFamily="34" charset="-120"/>
              </a:rPr>
              <a:t>MyAssistant will require user consent before accessing or processing personal information, respecting data privacy and security.</a:t>
            </a:r>
            <a:endParaRPr lang="en-US" sz="1050"/>
          </a:p>
        </p:txBody>
      </p:sp>
      <p:sp>
        <p:nvSpPr>
          <p:cNvPr id="14" name="Shape 7">
            <a:extLst>
              <a:ext uri="{FF2B5EF4-FFF2-40B4-BE49-F238E27FC236}">
                <a16:creationId xmlns:a16="http://schemas.microsoft.com/office/drawing/2014/main" id="{B776209B-DB49-3CC5-D50F-85AD159EEC37}"/>
              </a:ext>
            </a:extLst>
          </p:cNvPr>
          <p:cNvSpPr/>
          <p:nvPr/>
        </p:nvSpPr>
        <p:spPr>
          <a:xfrm>
            <a:off x="708501" y="4198239"/>
            <a:ext cx="2890996" cy="1678323"/>
          </a:xfrm>
          <a:prstGeom prst="roundRect">
            <a:avLst>
              <a:gd name="adj" fmla="val 12216"/>
            </a:avLst>
          </a:prstGeom>
          <a:noFill/>
          <a:ln w="22860">
            <a:solidFill>
              <a:srgbClr val="DD785E"/>
            </a:solidFill>
            <a:prstDash val="solid"/>
          </a:ln>
        </p:spPr>
        <p:txBody>
          <a:bodyPr/>
          <a:lstStyle/>
          <a:p>
            <a:endParaRPr lang="en-US" sz="1200"/>
          </a:p>
        </p:txBody>
      </p:sp>
      <p:sp>
        <p:nvSpPr>
          <p:cNvPr id="15" name="Text 8">
            <a:extLst>
              <a:ext uri="{FF2B5EF4-FFF2-40B4-BE49-F238E27FC236}">
                <a16:creationId xmlns:a16="http://schemas.microsoft.com/office/drawing/2014/main" id="{DA668CA9-DE9C-5E2C-90E3-6E94425633AA}"/>
              </a:ext>
            </a:extLst>
          </p:cNvPr>
          <p:cNvSpPr/>
          <p:nvPr/>
        </p:nvSpPr>
        <p:spPr>
          <a:xfrm>
            <a:off x="892853" y="4440838"/>
            <a:ext cx="1960063" cy="201013"/>
          </a:xfrm>
          <a:prstGeom prst="rect">
            <a:avLst/>
          </a:prstGeom>
          <a:noFill/>
          <a:ln/>
        </p:spPr>
        <p:txBody>
          <a:bodyPr wrap="none" lIns="0" tIns="0" rIns="0" bIns="0" rtlCol="0" anchor="t"/>
          <a:lstStyle/>
          <a:p>
            <a:pPr marL="0" indent="0">
              <a:buNone/>
            </a:pPr>
            <a:r>
              <a:rPr lang="en-US" sz="1200">
                <a:solidFill>
                  <a:srgbClr val="50CEF6"/>
                </a:solidFill>
                <a:latin typeface="Nunito Semi Bold" pitchFamily="34" charset="0"/>
                <a:ea typeface="Nunito Semi Bold" pitchFamily="34" charset="-122"/>
                <a:cs typeface="Nunito Semi Bold" pitchFamily="34" charset="-120"/>
              </a:rPr>
              <a:t>Content  &amp; PII Moderation</a:t>
            </a:r>
            <a:endParaRPr lang="en-US" sz="1200">
              <a:solidFill>
                <a:srgbClr val="50CEF6"/>
              </a:solidFill>
            </a:endParaRPr>
          </a:p>
        </p:txBody>
      </p:sp>
      <p:sp>
        <p:nvSpPr>
          <p:cNvPr id="16" name="Text 9">
            <a:extLst>
              <a:ext uri="{FF2B5EF4-FFF2-40B4-BE49-F238E27FC236}">
                <a16:creationId xmlns:a16="http://schemas.microsoft.com/office/drawing/2014/main" id="{70AA429F-E913-ECE1-E33D-57471C9B2B76}"/>
              </a:ext>
            </a:extLst>
          </p:cNvPr>
          <p:cNvSpPr/>
          <p:nvPr/>
        </p:nvSpPr>
        <p:spPr>
          <a:xfrm>
            <a:off x="892853" y="4783721"/>
            <a:ext cx="2522292" cy="1092841"/>
          </a:xfrm>
          <a:prstGeom prst="rect">
            <a:avLst/>
          </a:prstGeom>
          <a:noFill/>
          <a:ln/>
        </p:spPr>
        <p:txBody>
          <a:bodyPr wrap="square" lIns="0" tIns="0" rIns="0" bIns="0" rtlCol="0" anchor="t"/>
          <a:lstStyle/>
          <a:p>
            <a:r>
              <a:rPr lang="en-US" sz="1050">
                <a:solidFill>
                  <a:srgbClr val="FFFFFF"/>
                </a:solidFill>
                <a:latin typeface="PT Sans" pitchFamily="34" charset="0"/>
                <a:ea typeface="PT Sans" pitchFamily="34" charset="-122"/>
                <a:cs typeface="PT Sans" pitchFamily="34" charset="-120"/>
              </a:rPr>
              <a:t>MyAssistant employs robust content moderation techniques to filter out inappropriate or harmful content and personally identifiable information, ensuring a safe and ethical experience also safeguarding user privacy and data security.</a:t>
            </a:r>
            <a:endParaRPr lang="en-US" sz="1050"/>
          </a:p>
        </p:txBody>
      </p:sp>
      <p:sp>
        <p:nvSpPr>
          <p:cNvPr id="17" name="Shape 10">
            <a:extLst>
              <a:ext uri="{FF2B5EF4-FFF2-40B4-BE49-F238E27FC236}">
                <a16:creationId xmlns:a16="http://schemas.microsoft.com/office/drawing/2014/main" id="{C724396D-7750-CF03-15D1-1BF6FD0E0430}"/>
              </a:ext>
            </a:extLst>
          </p:cNvPr>
          <p:cNvSpPr/>
          <p:nvPr/>
        </p:nvSpPr>
        <p:spPr>
          <a:xfrm>
            <a:off x="3947002" y="4183352"/>
            <a:ext cx="2890996" cy="1678323"/>
          </a:xfrm>
          <a:prstGeom prst="roundRect">
            <a:avLst>
              <a:gd name="adj" fmla="val 12216"/>
            </a:avLst>
          </a:prstGeom>
          <a:noFill/>
          <a:ln w="22860">
            <a:solidFill>
              <a:srgbClr val="48A8E2"/>
            </a:solidFill>
            <a:prstDash val="solid"/>
          </a:ln>
        </p:spPr>
        <p:txBody>
          <a:bodyPr/>
          <a:lstStyle/>
          <a:p>
            <a:endParaRPr lang="en-US" sz="1200"/>
          </a:p>
        </p:txBody>
      </p:sp>
      <p:sp>
        <p:nvSpPr>
          <p:cNvPr id="18" name="Text 11">
            <a:extLst>
              <a:ext uri="{FF2B5EF4-FFF2-40B4-BE49-F238E27FC236}">
                <a16:creationId xmlns:a16="http://schemas.microsoft.com/office/drawing/2014/main" id="{330D5F01-D689-0526-5234-61E63541FF4B}"/>
              </a:ext>
            </a:extLst>
          </p:cNvPr>
          <p:cNvSpPr/>
          <p:nvPr/>
        </p:nvSpPr>
        <p:spPr>
          <a:xfrm>
            <a:off x="4183936" y="4420286"/>
            <a:ext cx="1960063" cy="201013"/>
          </a:xfrm>
          <a:prstGeom prst="rect">
            <a:avLst/>
          </a:prstGeom>
          <a:noFill/>
          <a:ln/>
        </p:spPr>
        <p:txBody>
          <a:bodyPr wrap="none" lIns="0" tIns="0" rIns="0" bIns="0" rtlCol="0" anchor="t"/>
          <a:lstStyle/>
          <a:p>
            <a:pPr marL="0" indent="0">
              <a:buNone/>
            </a:pPr>
            <a:r>
              <a:rPr lang="en-US" sz="1200">
                <a:solidFill>
                  <a:srgbClr val="50CEF6"/>
                </a:solidFill>
                <a:latin typeface="Nunito Semi Bold" pitchFamily="34" charset="0"/>
                <a:ea typeface="Nunito Semi Bold" pitchFamily="34" charset="-122"/>
                <a:cs typeface="Nunito Semi Bold" pitchFamily="34" charset="-120"/>
              </a:rPr>
              <a:t>Responsible AI Evaluation</a:t>
            </a:r>
            <a:endParaRPr lang="en-US" sz="1200">
              <a:solidFill>
                <a:srgbClr val="50CEF6"/>
              </a:solidFill>
            </a:endParaRPr>
          </a:p>
        </p:txBody>
      </p:sp>
      <p:sp>
        <p:nvSpPr>
          <p:cNvPr id="19" name="Text 12">
            <a:extLst>
              <a:ext uri="{FF2B5EF4-FFF2-40B4-BE49-F238E27FC236}">
                <a16:creationId xmlns:a16="http://schemas.microsoft.com/office/drawing/2014/main" id="{C4FFE993-33AA-9B90-096C-9C7B34AFBEF6}"/>
              </a:ext>
            </a:extLst>
          </p:cNvPr>
          <p:cNvSpPr/>
          <p:nvPr/>
        </p:nvSpPr>
        <p:spPr>
          <a:xfrm>
            <a:off x="4183936" y="4737538"/>
            <a:ext cx="2522292" cy="1092841"/>
          </a:xfrm>
          <a:prstGeom prst="rect">
            <a:avLst/>
          </a:prstGeom>
          <a:noFill/>
          <a:ln/>
        </p:spPr>
        <p:txBody>
          <a:bodyPr wrap="square" lIns="0" tIns="0" rIns="0" bIns="0" rtlCol="0" anchor="t"/>
          <a:lstStyle/>
          <a:p>
            <a:pPr marL="0" indent="0">
              <a:buNone/>
            </a:pPr>
            <a:r>
              <a:rPr lang="en-US" sz="1050">
                <a:solidFill>
                  <a:srgbClr val="FFFFFF"/>
                </a:solidFill>
                <a:latin typeface="PT Sans" pitchFamily="34" charset="0"/>
                <a:ea typeface="PT Sans" pitchFamily="34" charset="-122"/>
                <a:cs typeface="PT Sans" pitchFamily="34" charset="-120"/>
              </a:rPr>
              <a:t>We have done extensive evaluation with huge data set and set our response  accuracy standard high(95%) while also working closely with AI/ML Review team to follow Walmart’s Responsible AI guidelines.</a:t>
            </a:r>
            <a:endParaRPr lang="en-US" sz="1050"/>
          </a:p>
        </p:txBody>
      </p:sp>
      <p:sp>
        <p:nvSpPr>
          <p:cNvPr id="20" name="Text 0">
            <a:extLst>
              <a:ext uri="{FF2B5EF4-FFF2-40B4-BE49-F238E27FC236}">
                <a16:creationId xmlns:a16="http://schemas.microsoft.com/office/drawing/2014/main" id="{62AEFA14-E2F6-1A51-C609-CE229D19A3A2}"/>
              </a:ext>
            </a:extLst>
          </p:cNvPr>
          <p:cNvSpPr/>
          <p:nvPr/>
        </p:nvSpPr>
        <p:spPr>
          <a:xfrm>
            <a:off x="7566806" y="1661180"/>
            <a:ext cx="3218033" cy="453523"/>
          </a:xfrm>
          <a:prstGeom prst="rect">
            <a:avLst/>
          </a:prstGeom>
          <a:noFill/>
          <a:ln/>
        </p:spPr>
        <p:txBody>
          <a:bodyPr wrap="square" lIns="0" tIns="0" rIns="0" bIns="0" rtlCol="0" anchor="t"/>
          <a:lstStyle/>
          <a:p>
            <a:pPr marL="0" indent="0">
              <a:buNone/>
            </a:pPr>
            <a:r>
              <a:rPr lang="en-US" sz="1600">
                <a:solidFill>
                  <a:srgbClr val="00FA00"/>
                </a:solidFill>
                <a:latin typeface="Nunito Semi Bold" pitchFamily="34" charset="0"/>
                <a:ea typeface="Nunito Semi Bold" pitchFamily="34" charset="-122"/>
                <a:cs typeface="Nunito Semi Bold" pitchFamily="34" charset="-120"/>
              </a:rPr>
              <a:t>MyAssistant</a:t>
            </a:r>
            <a:r>
              <a:rPr lang="en-US" sz="1600">
                <a:solidFill>
                  <a:srgbClr val="FFFFFF"/>
                </a:solidFill>
                <a:latin typeface="Nunito Semi Bold" pitchFamily="34" charset="0"/>
                <a:ea typeface="Nunito Semi Bold" pitchFamily="34" charset="-122"/>
                <a:cs typeface="Nunito Semi Bold" pitchFamily="34" charset="-120"/>
              </a:rPr>
              <a:t>: </a:t>
            </a:r>
            <a:r>
              <a:rPr lang="en-US" sz="1600">
                <a:solidFill>
                  <a:srgbClr val="FFC000"/>
                </a:solidFill>
                <a:latin typeface="Nunito Semi Bold" pitchFamily="34" charset="0"/>
                <a:ea typeface="Nunito Semi Bold" pitchFamily="34" charset="-122"/>
                <a:cs typeface="Nunito Semi Bold" pitchFamily="34" charset="-120"/>
              </a:rPr>
              <a:t>Unleashing Productivity</a:t>
            </a:r>
            <a:endParaRPr lang="en-US" sz="1600">
              <a:solidFill>
                <a:srgbClr val="FFC000"/>
              </a:solidFill>
            </a:endParaRPr>
          </a:p>
        </p:txBody>
      </p:sp>
      <p:sp>
        <p:nvSpPr>
          <p:cNvPr id="22" name="Text 1">
            <a:extLst>
              <a:ext uri="{FF2B5EF4-FFF2-40B4-BE49-F238E27FC236}">
                <a16:creationId xmlns:a16="http://schemas.microsoft.com/office/drawing/2014/main" id="{68C7C3AB-4E29-EADE-CE65-63F8F219CC1B}"/>
              </a:ext>
            </a:extLst>
          </p:cNvPr>
          <p:cNvSpPr/>
          <p:nvPr/>
        </p:nvSpPr>
        <p:spPr>
          <a:xfrm>
            <a:off x="8469092" y="2387879"/>
            <a:ext cx="2454776" cy="313373"/>
          </a:xfrm>
          <a:prstGeom prst="rect">
            <a:avLst/>
          </a:prstGeom>
          <a:noFill/>
          <a:ln/>
        </p:spPr>
        <p:txBody>
          <a:bodyPr wrap="none" lIns="0" tIns="0" rIns="0" bIns="0" rtlCol="0" anchor="t"/>
          <a:lstStyle/>
          <a:p>
            <a:pPr marL="0" indent="0" algn="l">
              <a:buNone/>
            </a:pPr>
            <a:r>
              <a:rPr lang="en-US" sz="1200">
                <a:solidFill>
                  <a:srgbClr val="50CEF6"/>
                </a:solidFill>
                <a:latin typeface="Nunito Semi Bold" pitchFamily="34" charset="0"/>
                <a:ea typeface="Nunito Semi Bold" pitchFamily="34" charset="-122"/>
                <a:cs typeface="Nunito Semi Bold" pitchFamily="34" charset="-120"/>
              </a:rPr>
              <a:t>Time Savings</a:t>
            </a:r>
            <a:endParaRPr lang="en-US" sz="1200">
              <a:solidFill>
                <a:srgbClr val="50CEF6"/>
              </a:solidFill>
            </a:endParaRPr>
          </a:p>
        </p:txBody>
      </p:sp>
      <p:sp>
        <p:nvSpPr>
          <p:cNvPr id="23" name="Text 2">
            <a:extLst>
              <a:ext uri="{FF2B5EF4-FFF2-40B4-BE49-F238E27FC236}">
                <a16:creationId xmlns:a16="http://schemas.microsoft.com/office/drawing/2014/main" id="{1FC4D2FA-4376-59BD-FDC5-D889BCE1F229}"/>
              </a:ext>
            </a:extLst>
          </p:cNvPr>
          <p:cNvSpPr/>
          <p:nvPr/>
        </p:nvSpPr>
        <p:spPr>
          <a:xfrm>
            <a:off x="8469091" y="2596421"/>
            <a:ext cx="2610389" cy="681990"/>
          </a:xfrm>
          <a:prstGeom prst="rect">
            <a:avLst/>
          </a:prstGeom>
          <a:noFill/>
          <a:ln/>
        </p:spPr>
        <p:txBody>
          <a:bodyPr wrap="square" lIns="0" tIns="0" rIns="0" bIns="0" rtlCol="0" anchor="t"/>
          <a:lstStyle/>
          <a:p>
            <a:pPr marL="0" indent="0" algn="l">
              <a:buNone/>
            </a:pPr>
            <a:r>
              <a:rPr lang="en-US" sz="1000">
                <a:solidFill>
                  <a:srgbClr val="FFFFFF"/>
                </a:solidFill>
                <a:latin typeface="PT Sans" pitchFamily="34" charset="0"/>
                <a:ea typeface="PT Sans" pitchFamily="34" charset="-122"/>
                <a:cs typeface="PT Sans" pitchFamily="34" charset="-120"/>
              </a:rPr>
              <a:t>Automate tasks, summarize content, and generate responses quickly. Get more done in less time, freeing up valuable hours.</a:t>
            </a:r>
            <a:endParaRPr lang="en-US" sz="1000"/>
          </a:p>
        </p:txBody>
      </p:sp>
      <p:sp>
        <p:nvSpPr>
          <p:cNvPr id="25" name="Text 3">
            <a:extLst>
              <a:ext uri="{FF2B5EF4-FFF2-40B4-BE49-F238E27FC236}">
                <a16:creationId xmlns:a16="http://schemas.microsoft.com/office/drawing/2014/main" id="{B013CBE5-FCB7-E56D-8DC6-3A9E3BF91CE6}"/>
              </a:ext>
            </a:extLst>
          </p:cNvPr>
          <p:cNvSpPr/>
          <p:nvPr/>
        </p:nvSpPr>
        <p:spPr>
          <a:xfrm>
            <a:off x="8469091" y="3547968"/>
            <a:ext cx="2776469" cy="313373"/>
          </a:xfrm>
          <a:prstGeom prst="rect">
            <a:avLst/>
          </a:prstGeom>
          <a:noFill/>
          <a:ln/>
        </p:spPr>
        <p:txBody>
          <a:bodyPr wrap="none" lIns="0" tIns="0" rIns="0" bIns="0" rtlCol="0" anchor="t"/>
          <a:lstStyle/>
          <a:p>
            <a:pPr marL="0" indent="0" algn="l">
              <a:buNone/>
            </a:pPr>
            <a:r>
              <a:rPr lang="en-US" sz="1200">
                <a:solidFill>
                  <a:srgbClr val="50CEF6"/>
                </a:solidFill>
                <a:latin typeface="Nunito Semi Bold" pitchFamily="34" charset="0"/>
                <a:ea typeface="Nunito Semi Bold" pitchFamily="34" charset="-122"/>
                <a:cs typeface="Nunito Semi Bold" pitchFamily="34" charset="-120"/>
              </a:rPr>
              <a:t>Improved Understanding</a:t>
            </a:r>
            <a:endParaRPr lang="en-US" sz="1200">
              <a:solidFill>
                <a:srgbClr val="50CEF6"/>
              </a:solidFill>
            </a:endParaRPr>
          </a:p>
        </p:txBody>
      </p:sp>
      <p:sp>
        <p:nvSpPr>
          <p:cNvPr id="26" name="Text 4">
            <a:extLst>
              <a:ext uri="{FF2B5EF4-FFF2-40B4-BE49-F238E27FC236}">
                <a16:creationId xmlns:a16="http://schemas.microsoft.com/office/drawing/2014/main" id="{2A976530-3316-A962-BAA6-AF55E548B273}"/>
              </a:ext>
            </a:extLst>
          </p:cNvPr>
          <p:cNvSpPr/>
          <p:nvPr/>
        </p:nvSpPr>
        <p:spPr>
          <a:xfrm>
            <a:off x="8422473" y="3824847"/>
            <a:ext cx="2610389" cy="1022985"/>
          </a:xfrm>
          <a:prstGeom prst="rect">
            <a:avLst/>
          </a:prstGeom>
          <a:noFill/>
          <a:ln/>
        </p:spPr>
        <p:txBody>
          <a:bodyPr wrap="square" lIns="0" tIns="0" rIns="0" bIns="0" rtlCol="0" anchor="t"/>
          <a:lstStyle/>
          <a:p>
            <a:pPr marL="0" indent="0" algn="l">
              <a:buNone/>
            </a:pPr>
            <a:r>
              <a:rPr lang="en-US" sz="1000">
                <a:solidFill>
                  <a:srgbClr val="FFFFFF"/>
                </a:solidFill>
                <a:latin typeface="PT Sans" pitchFamily="34" charset="0"/>
                <a:ea typeface="PT Sans" pitchFamily="34" charset="-122"/>
                <a:cs typeface="PT Sans" pitchFamily="34" charset="-120"/>
              </a:rPr>
              <a:t>Gain deeper insights from web pages and emails. Understand complex information more effectively, leading to better decisions and outcomes.</a:t>
            </a:r>
            <a:endParaRPr lang="en-US" sz="1000"/>
          </a:p>
        </p:txBody>
      </p:sp>
      <p:grpSp>
        <p:nvGrpSpPr>
          <p:cNvPr id="30" name="Group 29">
            <a:extLst>
              <a:ext uri="{FF2B5EF4-FFF2-40B4-BE49-F238E27FC236}">
                <a16:creationId xmlns:a16="http://schemas.microsoft.com/office/drawing/2014/main" id="{EB5C6376-2516-1670-7C34-76A91C9ADAD4}"/>
              </a:ext>
            </a:extLst>
          </p:cNvPr>
          <p:cNvGrpSpPr/>
          <p:nvPr/>
        </p:nvGrpSpPr>
        <p:grpSpPr>
          <a:xfrm>
            <a:off x="7621263" y="2122667"/>
            <a:ext cx="691412" cy="3770873"/>
            <a:chOff x="7081647" y="959764"/>
            <a:chExt cx="1065728" cy="5300662"/>
          </a:xfrm>
        </p:grpSpPr>
        <p:pic>
          <p:nvPicPr>
            <p:cNvPr id="21" name="Image 1" descr="preencoded.png">
              <a:extLst>
                <a:ext uri="{FF2B5EF4-FFF2-40B4-BE49-F238E27FC236}">
                  <a16:creationId xmlns:a16="http://schemas.microsoft.com/office/drawing/2014/main" id="{8B4166BD-DE55-9E86-CB64-9DF94E31ED00}"/>
                </a:ext>
              </a:extLst>
            </p:cNvPr>
            <p:cNvPicPr>
              <a:picLocks noChangeAspect="1"/>
            </p:cNvPicPr>
            <p:nvPr/>
          </p:nvPicPr>
          <p:blipFill>
            <a:blip r:embed="rId5"/>
            <a:stretch>
              <a:fillRect/>
            </a:stretch>
          </p:blipFill>
          <p:spPr>
            <a:xfrm>
              <a:off x="7081647" y="959764"/>
              <a:ext cx="1065728" cy="1705094"/>
            </a:xfrm>
            <a:prstGeom prst="rect">
              <a:avLst/>
            </a:prstGeom>
          </p:spPr>
        </p:pic>
        <p:pic>
          <p:nvPicPr>
            <p:cNvPr id="24" name="Image 2" descr="preencoded.png">
              <a:extLst>
                <a:ext uri="{FF2B5EF4-FFF2-40B4-BE49-F238E27FC236}">
                  <a16:creationId xmlns:a16="http://schemas.microsoft.com/office/drawing/2014/main" id="{B1FA58EC-79BF-726B-73E1-84DCB52C57EF}"/>
                </a:ext>
              </a:extLst>
            </p:cNvPr>
            <p:cNvPicPr>
              <a:picLocks noChangeAspect="1"/>
            </p:cNvPicPr>
            <p:nvPr/>
          </p:nvPicPr>
          <p:blipFill>
            <a:blip r:embed="rId6"/>
            <a:stretch>
              <a:fillRect/>
            </a:stretch>
          </p:blipFill>
          <p:spPr>
            <a:xfrm>
              <a:off x="7081647" y="2664858"/>
              <a:ext cx="1065728" cy="1890474"/>
            </a:xfrm>
            <a:prstGeom prst="rect">
              <a:avLst/>
            </a:prstGeom>
          </p:spPr>
        </p:pic>
        <p:pic>
          <p:nvPicPr>
            <p:cNvPr id="27" name="Image 3" descr="preencoded.png">
              <a:extLst>
                <a:ext uri="{FF2B5EF4-FFF2-40B4-BE49-F238E27FC236}">
                  <a16:creationId xmlns:a16="http://schemas.microsoft.com/office/drawing/2014/main" id="{89367857-BED8-2C50-A959-1A8641EDA408}"/>
                </a:ext>
              </a:extLst>
            </p:cNvPr>
            <p:cNvPicPr>
              <a:picLocks noChangeAspect="1"/>
            </p:cNvPicPr>
            <p:nvPr/>
          </p:nvPicPr>
          <p:blipFill>
            <a:blip r:embed="rId7"/>
            <a:stretch>
              <a:fillRect/>
            </a:stretch>
          </p:blipFill>
          <p:spPr>
            <a:xfrm>
              <a:off x="7081647" y="4555332"/>
              <a:ext cx="1065728" cy="1705094"/>
            </a:xfrm>
            <a:prstGeom prst="rect">
              <a:avLst/>
            </a:prstGeom>
          </p:spPr>
        </p:pic>
      </p:grpSp>
      <p:sp>
        <p:nvSpPr>
          <p:cNvPr id="28" name="Text 5">
            <a:extLst>
              <a:ext uri="{FF2B5EF4-FFF2-40B4-BE49-F238E27FC236}">
                <a16:creationId xmlns:a16="http://schemas.microsoft.com/office/drawing/2014/main" id="{C744D8FC-B9F9-14E2-24D4-CC8D5847DF08}"/>
              </a:ext>
            </a:extLst>
          </p:cNvPr>
          <p:cNvSpPr/>
          <p:nvPr/>
        </p:nvSpPr>
        <p:spPr>
          <a:xfrm>
            <a:off x="8461077" y="4807635"/>
            <a:ext cx="2668772" cy="313373"/>
          </a:xfrm>
          <a:prstGeom prst="rect">
            <a:avLst/>
          </a:prstGeom>
          <a:noFill/>
          <a:ln/>
        </p:spPr>
        <p:txBody>
          <a:bodyPr wrap="none" lIns="0" tIns="0" rIns="0" bIns="0" rtlCol="0" anchor="t"/>
          <a:lstStyle/>
          <a:p>
            <a:pPr marL="0" indent="0" algn="l">
              <a:buNone/>
            </a:pPr>
            <a:r>
              <a:rPr lang="en-US" sz="1200">
                <a:solidFill>
                  <a:srgbClr val="50CEF6"/>
                </a:solidFill>
                <a:latin typeface="Nunito Semi Bold" pitchFamily="34" charset="0"/>
                <a:ea typeface="Nunito Semi Bold" pitchFamily="34" charset="-122"/>
                <a:cs typeface="Nunito Semi Bold" pitchFamily="34" charset="-120"/>
              </a:rPr>
              <a:t>Enhanced Collaboration</a:t>
            </a:r>
            <a:endParaRPr lang="en-US" sz="1200">
              <a:solidFill>
                <a:srgbClr val="50CEF6"/>
              </a:solidFill>
            </a:endParaRPr>
          </a:p>
        </p:txBody>
      </p:sp>
      <p:sp>
        <p:nvSpPr>
          <p:cNvPr id="29" name="Text 6">
            <a:extLst>
              <a:ext uri="{FF2B5EF4-FFF2-40B4-BE49-F238E27FC236}">
                <a16:creationId xmlns:a16="http://schemas.microsoft.com/office/drawing/2014/main" id="{469244DC-C4F0-EB25-B394-D42B3A0909CE}"/>
              </a:ext>
            </a:extLst>
          </p:cNvPr>
          <p:cNvSpPr/>
          <p:nvPr/>
        </p:nvSpPr>
        <p:spPr>
          <a:xfrm>
            <a:off x="8461077" y="5121008"/>
            <a:ext cx="2516803" cy="681990"/>
          </a:xfrm>
          <a:prstGeom prst="rect">
            <a:avLst/>
          </a:prstGeom>
          <a:noFill/>
          <a:ln/>
        </p:spPr>
        <p:txBody>
          <a:bodyPr wrap="square" lIns="0" tIns="0" rIns="0" bIns="0" rtlCol="0" anchor="t"/>
          <a:lstStyle/>
          <a:p>
            <a:pPr marL="0" indent="0" algn="l">
              <a:buNone/>
            </a:pPr>
            <a:r>
              <a:rPr lang="en-US" sz="1000">
                <a:solidFill>
                  <a:srgbClr val="FFFFFF"/>
                </a:solidFill>
                <a:latin typeface="PT Sans" pitchFamily="34" charset="0"/>
                <a:ea typeface="PT Sans" pitchFamily="34" charset="-122"/>
                <a:cs typeface="PT Sans" pitchFamily="34" charset="-120"/>
              </a:rPr>
              <a:t>Communicate more effectively with colleagues and clients. Share accurate and insightful information, fostering stronger connections.</a:t>
            </a:r>
            <a:endParaRPr lang="en-US" sz="1000"/>
          </a:p>
        </p:txBody>
      </p:sp>
    </p:spTree>
    <p:extLst>
      <p:ext uri="{BB962C8B-B14F-4D97-AF65-F5344CB8AC3E}">
        <p14:creationId xmlns:p14="http://schemas.microsoft.com/office/powerpoint/2010/main" val="85384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heckerboard(down)">
                                      <p:cBhvr>
                                        <p:cTn id="7" dur="500"/>
                                        <p:tgtEl>
                                          <p:spTgt spid="31"/>
                                        </p:tgtEl>
                                      </p:cBhvr>
                                    </p:animEffect>
                                  </p:childTnLst>
                                </p:cTn>
                              </p:par>
                            </p:childTnLst>
                          </p:cTn>
                        </p:par>
                        <p:par>
                          <p:cTn id="8" fill="hold">
                            <p:stCondLst>
                              <p:cond delay="500"/>
                            </p:stCondLst>
                            <p:childTnLst>
                              <p:par>
                                <p:cTn id="9" presetID="41" presetClass="entr" presetSubtype="0" fill="hold" nodeType="afterEffect">
                                  <p:stCondLst>
                                    <p:cond delay="0"/>
                                  </p:stCondLst>
                                  <p:iterate type="lt">
                                    <p:tmPct val="10000"/>
                                  </p:iterate>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p:cTn id="11"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13"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heckerboard(across)">
                                      <p:cBhvr>
                                        <p:cTn id="20" dur="500"/>
                                        <p:tgtEl>
                                          <p:spTgt spid="3"/>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checkerboard(across)">
                                      <p:cBhvr>
                                        <p:cTn id="26" dur="500"/>
                                        <p:tgtEl>
                                          <p:spTgt spid="14"/>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ID="55" presetClass="entr" presetSubtype="0"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1000" fill="hold"/>
                                        <p:tgtEl>
                                          <p:spTgt spid="9"/>
                                        </p:tgtEl>
                                        <p:attrNameLst>
                                          <p:attrName>ppt_w</p:attrName>
                                        </p:attrNameLst>
                                      </p:cBhvr>
                                      <p:tavLst>
                                        <p:tav tm="0">
                                          <p:val>
                                            <p:strVal val="#ppt_w*0.70"/>
                                          </p:val>
                                        </p:tav>
                                        <p:tav tm="100000">
                                          <p:val>
                                            <p:strVal val="#ppt_w"/>
                                          </p:val>
                                        </p:tav>
                                      </p:tavLst>
                                    </p:anim>
                                    <p:anim calcmode="lin" valueType="num">
                                      <p:cBhvr>
                                        <p:cTn id="51" dur="1000" fill="hold"/>
                                        <p:tgtEl>
                                          <p:spTgt spid="9"/>
                                        </p:tgtEl>
                                        <p:attrNameLst>
                                          <p:attrName>ppt_h</p:attrName>
                                        </p:attrNameLst>
                                      </p:cBhvr>
                                      <p:tavLst>
                                        <p:tav tm="0">
                                          <p:val>
                                            <p:strVal val="#ppt_h"/>
                                          </p:val>
                                        </p:tav>
                                        <p:tav tm="100000">
                                          <p:val>
                                            <p:strVal val="#ppt_h"/>
                                          </p:val>
                                        </p:tav>
                                      </p:tavLst>
                                    </p:anim>
                                    <p:animEffect transition="in" filter="fade">
                                      <p:cBhvr>
                                        <p:cTn id="52" dur="1000"/>
                                        <p:tgtEl>
                                          <p:spTgt spid="9"/>
                                        </p:tgtEl>
                                      </p:cBhvr>
                                    </p:animEffect>
                                  </p:childTnLst>
                                </p:cTn>
                              </p:par>
                              <p:par>
                                <p:cTn id="53" presetID="55"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strVal val="#ppt_w*0.70"/>
                                          </p:val>
                                        </p:tav>
                                        <p:tav tm="100000">
                                          <p:val>
                                            <p:strVal val="#ppt_w"/>
                                          </p:val>
                                        </p:tav>
                                      </p:tavLst>
                                    </p:anim>
                                    <p:anim calcmode="lin" valueType="num">
                                      <p:cBhvr>
                                        <p:cTn id="56" dur="1000" fill="hold"/>
                                        <p:tgtEl>
                                          <p:spTgt spid="13"/>
                                        </p:tgtEl>
                                        <p:attrNameLst>
                                          <p:attrName>ppt_h</p:attrName>
                                        </p:attrNameLst>
                                      </p:cBhvr>
                                      <p:tavLst>
                                        <p:tav tm="0">
                                          <p:val>
                                            <p:strVal val="#ppt_h"/>
                                          </p:val>
                                        </p:tav>
                                        <p:tav tm="100000">
                                          <p:val>
                                            <p:strVal val="#ppt_h"/>
                                          </p:val>
                                        </p:tav>
                                      </p:tavLst>
                                    </p:anim>
                                    <p:animEffect transition="in" filter="fade">
                                      <p:cBhvr>
                                        <p:cTn id="57" dur="1000"/>
                                        <p:tgtEl>
                                          <p:spTgt spid="13"/>
                                        </p:tgtEl>
                                      </p:cBhvr>
                                    </p:animEffect>
                                  </p:childTnLst>
                                </p:cTn>
                              </p:par>
                              <p:par>
                                <p:cTn id="58" presetID="55"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p:cTn id="60" dur="1000" fill="hold"/>
                                        <p:tgtEl>
                                          <p:spTgt spid="16"/>
                                        </p:tgtEl>
                                        <p:attrNameLst>
                                          <p:attrName>ppt_w</p:attrName>
                                        </p:attrNameLst>
                                      </p:cBhvr>
                                      <p:tavLst>
                                        <p:tav tm="0">
                                          <p:val>
                                            <p:strVal val="#ppt_w*0.70"/>
                                          </p:val>
                                        </p:tav>
                                        <p:tav tm="100000">
                                          <p:val>
                                            <p:strVal val="#ppt_w"/>
                                          </p:val>
                                        </p:tav>
                                      </p:tavLst>
                                    </p:anim>
                                    <p:anim calcmode="lin" valueType="num">
                                      <p:cBhvr>
                                        <p:cTn id="61" dur="1000" fill="hold"/>
                                        <p:tgtEl>
                                          <p:spTgt spid="16"/>
                                        </p:tgtEl>
                                        <p:attrNameLst>
                                          <p:attrName>ppt_h</p:attrName>
                                        </p:attrNameLst>
                                      </p:cBhvr>
                                      <p:tavLst>
                                        <p:tav tm="0">
                                          <p:val>
                                            <p:strVal val="#ppt_h"/>
                                          </p:val>
                                        </p:tav>
                                        <p:tav tm="100000">
                                          <p:val>
                                            <p:strVal val="#ppt_h"/>
                                          </p:val>
                                        </p:tav>
                                      </p:tavLst>
                                    </p:anim>
                                    <p:animEffect transition="in" filter="fade">
                                      <p:cBhvr>
                                        <p:cTn id="62" dur="1000"/>
                                        <p:tgtEl>
                                          <p:spTgt spid="16"/>
                                        </p:tgtEl>
                                      </p:cBhvr>
                                    </p:animEffect>
                                  </p:childTnLst>
                                </p:cTn>
                              </p:par>
                              <p:par>
                                <p:cTn id="63" presetID="55"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p:cTn id="65" dur="1000" fill="hold"/>
                                        <p:tgtEl>
                                          <p:spTgt spid="19"/>
                                        </p:tgtEl>
                                        <p:attrNameLst>
                                          <p:attrName>ppt_w</p:attrName>
                                        </p:attrNameLst>
                                      </p:cBhvr>
                                      <p:tavLst>
                                        <p:tav tm="0">
                                          <p:val>
                                            <p:strVal val="#ppt_w*0.70"/>
                                          </p:val>
                                        </p:tav>
                                        <p:tav tm="100000">
                                          <p:val>
                                            <p:strVal val="#ppt_w"/>
                                          </p:val>
                                        </p:tav>
                                      </p:tavLst>
                                    </p:anim>
                                    <p:anim calcmode="lin" valueType="num">
                                      <p:cBhvr>
                                        <p:cTn id="66" dur="1000" fill="hold"/>
                                        <p:tgtEl>
                                          <p:spTgt spid="19"/>
                                        </p:tgtEl>
                                        <p:attrNameLst>
                                          <p:attrName>ppt_h</p:attrName>
                                        </p:attrNameLst>
                                      </p:cBhvr>
                                      <p:tavLst>
                                        <p:tav tm="0">
                                          <p:val>
                                            <p:strVal val="#ppt_h"/>
                                          </p:val>
                                        </p:tav>
                                        <p:tav tm="100000">
                                          <p:val>
                                            <p:strVal val="#ppt_h"/>
                                          </p:val>
                                        </p:tav>
                                      </p:tavLst>
                                    </p:anim>
                                    <p:animEffect transition="in" filter="fade">
                                      <p:cBhvr>
                                        <p:cTn id="67" dur="10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5" presetClass="entr" presetSubtype="5"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checkerboard(down)">
                                      <p:cBhvr>
                                        <p:cTn id="72" dur="500"/>
                                        <p:tgtEl>
                                          <p:spTgt spid="32"/>
                                        </p:tgtEl>
                                      </p:cBhvr>
                                    </p:animEffect>
                                  </p:childTnLst>
                                </p:cTn>
                              </p:par>
                            </p:childTnLst>
                          </p:cTn>
                        </p:par>
                        <p:par>
                          <p:cTn id="73" fill="hold">
                            <p:stCondLst>
                              <p:cond delay="500"/>
                            </p:stCondLst>
                            <p:childTnLst>
                              <p:par>
                                <p:cTn id="74" presetID="41" presetClass="entr" presetSubtype="0" fill="hold" grpId="0" nodeType="afterEffect">
                                  <p:stCondLst>
                                    <p:cond delay="0"/>
                                  </p:stCondLst>
                                  <p:iterate type="lt">
                                    <p:tmPct val="10000"/>
                                  </p:iterate>
                                  <p:childTnLst>
                                    <p:set>
                                      <p:cBhvr>
                                        <p:cTn id="75" dur="1" fill="hold">
                                          <p:stCondLst>
                                            <p:cond delay="0"/>
                                          </p:stCondLst>
                                        </p:cTn>
                                        <p:tgtEl>
                                          <p:spTgt spid="20"/>
                                        </p:tgtEl>
                                        <p:attrNameLst>
                                          <p:attrName>style.visibility</p:attrName>
                                        </p:attrNameLst>
                                      </p:cBhvr>
                                      <p:to>
                                        <p:strVal val="visible"/>
                                      </p:to>
                                    </p:set>
                                    <p:anim calcmode="lin" valueType="num">
                                      <p:cBhvr>
                                        <p:cTn id="76"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77" dur="500" fill="hold"/>
                                        <p:tgtEl>
                                          <p:spTgt spid="20"/>
                                        </p:tgtEl>
                                        <p:attrNameLst>
                                          <p:attrName>ppt_y</p:attrName>
                                        </p:attrNameLst>
                                      </p:cBhvr>
                                      <p:tavLst>
                                        <p:tav tm="0">
                                          <p:val>
                                            <p:strVal val="#ppt_y"/>
                                          </p:val>
                                        </p:tav>
                                        <p:tav tm="100000">
                                          <p:val>
                                            <p:strVal val="#ppt_y"/>
                                          </p:val>
                                        </p:tav>
                                      </p:tavLst>
                                    </p:anim>
                                    <p:anim calcmode="lin" valueType="num">
                                      <p:cBhvr>
                                        <p:cTn id="78"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79"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80" dur="500" tmFilter="0,0; .5, 1; 1, 1"/>
                                        <p:tgtEl>
                                          <p:spTgt spid="20"/>
                                        </p:tgtEl>
                                      </p:cBhvr>
                                    </p:animEffect>
                                  </p:childTnLst>
                                </p:cTn>
                              </p:par>
                            </p:childTnLst>
                          </p:cTn>
                        </p:par>
                        <p:par>
                          <p:cTn id="81" fill="hold">
                            <p:stCondLst>
                              <p:cond delay="2650"/>
                            </p:stCondLst>
                            <p:childTnLst>
                              <p:par>
                                <p:cTn id="82" presetID="17" presetClass="entr" presetSubtype="10" fill="hold" nodeType="afterEffect">
                                  <p:stCondLst>
                                    <p:cond delay="0"/>
                                  </p:stCondLst>
                                  <p:childTnLst>
                                    <p:set>
                                      <p:cBhvr>
                                        <p:cTn id="83" dur="1" fill="hold">
                                          <p:stCondLst>
                                            <p:cond delay="0"/>
                                          </p:stCondLst>
                                        </p:cTn>
                                        <p:tgtEl>
                                          <p:spTgt spid="30"/>
                                        </p:tgtEl>
                                        <p:attrNameLst>
                                          <p:attrName>style.visibility</p:attrName>
                                        </p:attrNameLst>
                                      </p:cBhvr>
                                      <p:to>
                                        <p:strVal val="visible"/>
                                      </p:to>
                                    </p:set>
                                    <p:anim calcmode="lin" valueType="num">
                                      <p:cBhvr>
                                        <p:cTn id="84" dur="500" fill="hold"/>
                                        <p:tgtEl>
                                          <p:spTgt spid="30"/>
                                        </p:tgtEl>
                                        <p:attrNameLst>
                                          <p:attrName>ppt_w</p:attrName>
                                        </p:attrNameLst>
                                      </p:cBhvr>
                                      <p:tavLst>
                                        <p:tav tm="0">
                                          <p:val>
                                            <p:fltVal val="0"/>
                                          </p:val>
                                        </p:tav>
                                        <p:tav tm="100000">
                                          <p:val>
                                            <p:strVal val="#ppt_w"/>
                                          </p:val>
                                        </p:tav>
                                      </p:tavLst>
                                    </p:anim>
                                    <p:anim calcmode="lin" valueType="num">
                                      <p:cBhvr>
                                        <p:cTn id="85" dur="500" fill="hold"/>
                                        <p:tgtEl>
                                          <p:spTgt spid="30"/>
                                        </p:tgtEl>
                                        <p:attrNameLst>
                                          <p:attrName>ppt_h</p:attrName>
                                        </p:attrNameLst>
                                      </p:cBhvr>
                                      <p:tavLst>
                                        <p:tav tm="0">
                                          <p:val>
                                            <p:strVal val="#ppt_h"/>
                                          </p:val>
                                        </p:tav>
                                        <p:tav tm="100000">
                                          <p:val>
                                            <p:strVal val="#ppt_h"/>
                                          </p:val>
                                        </p:tav>
                                      </p:tavLst>
                                    </p:anim>
                                  </p:childTnLst>
                                </p:cTn>
                              </p:par>
                            </p:childTnLst>
                          </p:cTn>
                        </p:par>
                        <p:par>
                          <p:cTn id="86" fill="hold">
                            <p:stCondLst>
                              <p:cond delay="3150"/>
                            </p:stCondLst>
                            <p:childTnLst>
                              <p:par>
                                <p:cTn id="87" presetID="18" presetClass="entr" presetSubtype="12" fill="hold" grpId="0" nodeType="after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strips(downLeft)">
                                      <p:cBhvr>
                                        <p:cTn id="89" dur="500"/>
                                        <p:tgtEl>
                                          <p:spTgt spid="22"/>
                                        </p:tgtEl>
                                      </p:cBhvr>
                                    </p:animEffect>
                                  </p:childTnLst>
                                </p:cTn>
                              </p:par>
                              <p:par>
                                <p:cTn id="90" presetID="18" presetClass="entr" presetSubtype="12"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strips(downLeft)">
                                      <p:cBhvr>
                                        <p:cTn id="92" dur="500"/>
                                        <p:tgtEl>
                                          <p:spTgt spid="25"/>
                                        </p:tgtEl>
                                      </p:cBhvr>
                                    </p:animEffect>
                                  </p:childTnLst>
                                </p:cTn>
                              </p:par>
                              <p:par>
                                <p:cTn id="93" presetID="18" presetClass="entr" presetSubtype="12"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strips(downLeft)">
                                      <p:cBhvr>
                                        <p:cTn id="95" dur="500"/>
                                        <p:tgtEl>
                                          <p:spTgt spid="28"/>
                                        </p:tgtEl>
                                      </p:cBhvr>
                                    </p:animEffect>
                                  </p:childTnLst>
                                </p:cTn>
                              </p:par>
                            </p:childTnLst>
                          </p:cTn>
                        </p:par>
                        <p:par>
                          <p:cTn id="96" fill="hold">
                            <p:stCondLst>
                              <p:cond delay="3650"/>
                            </p:stCondLst>
                            <p:childTnLst>
                              <p:par>
                                <p:cTn id="97" presetID="10" presetClass="entr" presetSubtype="0" fill="hold" grpId="0" nodeType="afterEffect">
                                  <p:stCondLst>
                                    <p:cond delay="0"/>
                                  </p:stCondLst>
                                  <p:childTnLst>
                                    <p:set>
                                      <p:cBhvr>
                                        <p:cTn id="98" dur="1" fill="hold">
                                          <p:stCondLst>
                                            <p:cond delay="0"/>
                                          </p:stCondLst>
                                        </p:cTn>
                                        <p:tgtEl>
                                          <p:spTgt spid="23"/>
                                        </p:tgtEl>
                                        <p:attrNameLst>
                                          <p:attrName>style.visibility</p:attrName>
                                        </p:attrNameLst>
                                      </p:cBhvr>
                                      <p:to>
                                        <p:strVal val="visible"/>
                                      </p:to>
                                    </p:set>
                                    <p:animEffect transition="in" filter="fade">
                                      <p:cBhvr>
                                        <p:cTn id="99" dur="500"/>
                                        <p:tgtEl>
                                          <p:spTgt spid="2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P spid="25" grpId="0" animBg="1"/>
      <p:bldP spid="26"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E9059-5709-8B1A-D836-D38CFE15819F}"/>
            </a:ext>
          </a:extLst>
        </p:cNvPr>
        <p:cNvGrpSpPr/>
        <p:nvPr/>
      </p:nvGrpSpPr>
      <p:grpSpPr>
        <a:xfrm>
          <a:off x="0" y="0"/>
          <a:ext cx="0" cy="0"/>
          <a:chOff x="0" y="0"/>
          <a:chExt cx="0" cy="0"/>
        </a:xfrm>
      </p:grpSpPr>
      <p:sp>
        <p:nvSpPr>
          <p:cNvPr id="31" name="Rounded Rectangle 30">
            <a:extLst>
              <a:ext uri="{FF2B5EF4-FFF2-40B4-BE49-F238E27FC236}">
                <a16:creationId xmlns:a16="http://schemas.microsoft.com/office/drawing/2014/main" id="{880B5F17-2D42-0553-1A87-D7ADCC789458}"/>
              </a:ext>
            </a:extLst>
          </p:cNvPr>
          <p:cNvSpPr/>
          <p:nvPr/>
        </p:nvSpPr>
        <p:spPr>
          <a:xfrm>
            <a:off x="509239" y="1274483"/>
            <a:ext cx="6515185" cy="485773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7" name="Picture 6" descr="A close-up of a logo&#10;&#10;Description automatically generated">
            <a:extLst>
              <a:ext uri="{FF2B5EF4-FFF2-40B4-BE49-F238E27FC236}">
                <a16:creationId xmlns:a16="http://schemas.microsoft.com/office/drawing/2014/main" id="{4C2DA44B-D328-C9C6-B41F-7E472165743D}"/>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36140" y="154915"/>
            <a:ext cx="1287306" cy="128667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33" name="Image 0" descr="preencoded.png">
            <a:extLst>
              <a:ext uri="{FF2B5EF4-FFF2-40B4-BE49-F238E27FC236}">
                <a16:creationId xmlns:a16="http://schemas.microsoft.com/office/drawing/2014/main" id="{8BD7521F-6487-00A9-4570-427E6785005E}"/>
              </a:ext>
            </a:extLst>
          </p:cNvPr>
          <p:cNvPicPr>
            <a:picLocks noChangeAspect="1"/>
          </p:cNvPicPr>
          <p:nvPr/>
        </p:nvPicPr>
        <p:blipFill>
          <a:blip r:embed="rId4">
            <a:alphaModFix amt="56000"/>
          </a:blip>
          <a:stretch>
            <a:fillRect/>
          </a:stretch>
        </p:blipFill>
        <p:spPr>
          <a:xfrm>
            <a:off x="7186128" y="0"/>
            <a:ext cx="4869480" cy="6858000"/>
          </a:xfrm>
          <a:prstGeom prst="rect">
            <a:avLst/>
          </a:prstGeom>
          <a:effectLst>
            <a:softEdge rad="589288"/>
          </a:effectLst>
        </p:spPr>
      </p:pic>
      <p:sp>
        <p:nvSpPr>
          <p:cNvPr id="5" name="Footer Placeholder 4">
            <a:extLst>
              <a:ext uri="{FF2B5EF4-FFF2-40B4-BE49-F238E27FC236}">
                <a16:creationId xmlns:a16="http://schemas.microsoft.com/office/drawing/2014/main" id="{1062AD4E-18A3-F407-D70F-EE3508707FE7}"/>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272BABC-A3E0-8367-0DDA-7E41A16E5478}"/>
              </a:ext>
            </a:extLst>
          </p:cNvPr>
          <p:cNvSpPr>
            <a:spLocks noGrp="1"/>
          </p:cNvSpPr>
          <p:nvPr>
            <p:ph type="sldNum" sz="quarter" idx="4"/>
          </p:nvPr>
        </p:nvSpPr>
        <p:spPr/>
        <p:txBody>
          <a:bodyPr/>
          <a:lstStyle/>
          <a:p>
            <a:fld id="{CC016F9F-E390-8549-93F9-91A8D6CA4677}" type="slidenum">
              <a:rPr lang="en-US" smtClean="0"/>
              <a:pPr/>
              <a:t>9</a:t>
            </a:fld>
            <a:endParaRPr lang="en-US"/>
          </a:p>
        </p:txBody>
      </p:sp>
      <p:sp>
        <p:nvSpPr>
          <p:cNvPr id="10" name="Title 6">
            <a:extLst>
              <a:ext uri="{FF2B5EF4-FFF2-40B4-BE49-F238E27FC236}">
                <a16:creationId xmlns:a16="http://schemas.microsoft.com/office/drawing/2014/main" id="{A222911C-08B1-6524-15BB-CFEFF2E8B2D6}"/>
              </a:ext>
            </a:extLst>
          </p:cNvPr>
          <p:cNvSpPr txBox="1">
            <a:spLocks/>
          </p:cNvSpPr>
          <p:nvPr/>
        </p:nvSpPr>
        <p:spPr>
          <a:xfrm>
            <a:off x="166737" y="389711"/>
            <a:ext cx="11013056" cy="552660"/>
          </a:xfrm>
          <a:prstGeom prst="rect">
            <a:avLst/>
          </a:prstGeom>
        </p:spPr>
        <p:txBody>
          <a:bodyPr vert="horz" lIns="91440" tIns="0" rIns="91440" bIns="0" rtlCol="0" anchor="ctr">
            <a:noAutofit/>
          </a:bodyPr>
          <a:lstStyle>
            <a:lvl1pPr algn="l" defTabSz="914400" rtl="0" eaLnBrk="1" latinLnBrk="0" hangingPunct="1">
              <a:lnSpc>
                <a:spcPct val="90000"/>
              </a:lnSpc>
              <a:spcBef>
                <a:spcPct val="0"/>
              </a:spcBef>
              <a:buNone/>
              <a:defRPr sz="3200" b="0" kern="1200" spc="-70" baseline="0">
                <a:solidFill>
                  <a:schemeClr val="bg1"/>
                </a:solidFill>
                <a:latin typeface="Bogle" panose="020B0503020203060203" pitchFamily="34" charset="77"/>
                <a:ea typeface="+mj-ea"/>
                <a:cs typeface="+mj-cs"/>
              </a:defRPr>
            </a:lvl1pPr>
          </a:lstStyle>
          <a:p>
            <a:r>
              <a:rPr lang="en-US" sz="3200">
                <a:solidFill>
                  <a:srgbClr val="FFC021"/>
                </a:solidFill>
              </a:rPr>
              <a:t>Safety, Accuracy </a:t>
            </a:r>
            <a:r>
              <a:rPr lang="en-US" sz="3200">
                <a:solidFill>
                  <a:srgbClr val="D3EFF8"/>
                </a:solidFill>
                <a:latin typeface="Oswald" pitchFamily="2" charset="77"/>
              </a:rPr>
              <a:t>Measures</a:t>
            </a:r>
            <a:endParaRPr lang="en-US">
              <a:solidFill>
                <a:srgbClr val="D3EFF8"/>
              </a:solidFill>
              <a:latin typeface="Oswald" pitchFamily="2" charset="77"/>
            </a:endParaRPr>
          </a:p>
        </p:txBody>
      </p:sp>
      <p:sp>
        <p:nvSpPr>
          <p:cNvPr id="2" name="Text 0">
            <a:extLst>
              <a:ext uri="{FF2B5EF4-FFF2-40B4-BE49-F238E27FC236}">
                <a16:creationId xmlns:a16="http://schemas.microsoft.com/office/drawing/2014/main" id="{DAB7FA36-15AA-B3A3-8EC5-66011E3E2EB4}"/>
              </a:ext>
            </a:extLst>
          </p:cNvPr>
          <p:cNvSpPr/>
          <p:nvPr/>
        </p:nvSpPr>
        <p:spPr>
          <a:xfrm>
            <a:off x="718409" y="1588662"/>
            <a:ext cx="5948558" cy="804051"/>
          </a:xfrm>
          <a:prstGeom prst="rect">
            <a:avLst/>
          </a:prstGeom>
          <a:noFill/>
          <a:ln/>
        </p:spPr>
        <p:txBody>
          <a:bodyPr wrap="square" lIns="0" tIns="0" rIns="0" bIns="0" rtlCol="0" anchor="t"/>
          <a:lstStyle/>
          <a:p>
            <a:pPr marL="0" indent="0">
              <a:buNone/>
            </a:pPr>
            <a:r>
              <a:rPr lang="en-US" sz="1600">
                <a:solidFill>
                  <a:srgbClr val="00FA00"/>
                </a:solidFill>
                <a:latin typeface="Nunito Semi Bold" pitchFamily="34" charset="0"/>
                <a:ea typeface="Nunito Semi Bold" pitchFamily="34" charset="-122"/>
                <a:cs typeface="Nunito Semi Bold" pitchFamily="34" charset="-120"/>
              </a:rPr>
              <a:t>MyAssistant: </a:t>
            </a:r>
            <a:r>
              <a:rPr lang="en-US" sz="1600">
                <a:solidFill>
                  <a:srgbClr val="FFC000"/>
                </a:solidFill>
                <a:latin typeface="Nunito Semi Bold" pitchFamily="34" charset="0"/>
                <a:ea typeface="Nunito Semi Bold" pitchFamily="34" charset="-122"/>
                <a:cs typeface="Nunito Semi Bold" pitchFamily="34" charset="-120"/>
              </a:rPr>
              <a:t>Ensuring Safety and Privacy</a:t>
            </a:r>
            <a:endParaRPr lang="en-US" sz="1600">
              <a:solidFill>
                <a:srgbClr val="FFC000"/>
              </a:solidFill>
            </a:endParaRPr>
          </a:p>
        </p:txBody>
      </p:sp>
      <p:sp>
        <p:nvSpPr>
          <p:cNvPr id="3" name="Shape 1">
            <a:extLst>
              <a:ext uri="{FF2B5EF4-FFF2-40B4-BE49-F238E27FC236}">
                <a16:creationId xmlns:a16="http://schemas.microsoft.com/office/drawing/2014/main" id="{F19E2730-7B18-5EED-EC93-BDDC7D1D6C3C}"/>
              </a:ext>
            </a:extLst>
          </p:cNvPr>
          <p:cNvSpPr/>
          <p:nvPr/>
        </p:nvSpPr>
        <p:spPr>
          <a:xfrm>
            <a:off x="3981718" y="4167694"/>
            <a:ext cx="2890996" cy="1678323"/>
          </a:xfrm>
          <a:prstGeom prst="roundRect">
            <a:avLst>
              <a:gd name="adj" fmla="val 12216"/>
            </a:avLst>
          </a:prstGeom>
          <a:noFill/>
          <a:ln w="22860">
            <a:solidFill>
              <a:srgbClr val="F2B42D"/>
            </a:solidFill>
            <a:prstDash val="solid"/>
          </a:ln>
        </p:spPr>
        <p:txBody>
          <a:bodyPr/>
          <a:lstStyle/>
          <a:p>
            <a:endParaRPr lang="en-US" sz="1200"/>
          </a:p>
        </p:txBody>
      </p:sp>
      <p:sp>
        <p:nvSpPr>
          <p:cNvPr id="8" name="Text 2">
            <a:extLst>
              <a:ext uri="{FF2B5EF4-FFF2-40B4-BE49-F238E27FC236}">
                <a16:creationId xmlns:a16="http://schemas.microsoft.com/office/drawing/2014/main" id="{FD5927D6-F175-9624-CE61-5A3225B52CF8}"/>
              </a:ext>
            </a:extLst>
          </p:cNvPr>
          <p:cNvSpPr/>
          <p:nvPr/>
        </p:nvSpPr>
        <p:spPr>
          <a:xfrm>
            <a:off x="4218652" y="4404629"/>
            <a:ext cx="1960063" cy="201013"/>
          </a:xfrm>
          <a:prstGeom prst="rect">
            <a:avLst/>
          </a:prstGeom>
          <a:noFill/>
          <a:ln/>
        </p:spPr>
        <p:txBody>
          <a:bodyPr wrap="none" lIns="0" tIns="0" rIns="0" bIns="0" rtlCol="0" anchor="t"/>
          <a:lstStyle/>
          <a:p>
            <a:pPr marL="0" indent="0">
              <a:buNone/>
            </a:pPr>
            <a:r>
              <a:rPr lang="en-US" sz="1200">
                <a:solidFill>
                  <a:srgbClr val="50CEF6"/>
                </a:solidFill>
                <a:latin typeface="Nunito Semi Bold" pitchFamily="34" charset="0"/>
                <a:ea typeface="Nunito Semi Bold" pitchFamily="34" charset="-122"/>
                <a:cs typeface="Nunito Semi Bold" pitchFamily="34" charset="-120"/>
              </a:rPr>
              <a:t>Disclaimer Alert</a:t>
            </a:r>
            <a:endParaRPr lang="en-US" sz="1200">
              <a:solidFill>
                <a:srgbClr val="50CEF6"/>
              </a:solidFill>
            </a:endParaRPr>
          </a:p>
        </p:txBody>
      </p:sp>
      <p:sp>
        <p:nvSpPr>
          <p:cNvPr id="9" name="Text 3">
            <a:extLst>
              <a:ext uri="{FF2B5EF4-FFF2-40B4-BE49-F238E27FC236}">
                <a16:creationId xmlns:a16="http://schemas.microsoft.com/office/drawing/2014/main" id="{2564661B-CB50-3311-608B-2A352B17F441}"/>
              </a:ext>
            </a:extLst>
          </p:cNvPr>
          <p:cNvSpPr/>
          <p:nvPr/>
        </p:nvSpPr>
        <p:spPr>
          <a:xfrm>
            <a:off x="4199983" y="4787227"/>
            <a:ext cx="2522292" cy="1092841"/>
          </a:xfrm>
          <a:prstGeom prst="rect">
            <a:avLst/>
          </a:prstGeom>
          <a:noFill/>
          <a:ln/>
        </p:spPr>
        <p:txBody>
          <a:bodyPr wrap="square" lIns="0" tIns="0" rIns="0" bIns="0" rtlCol="0" anchor="t"/>
          <a:lstStyle/>
          <a:p>
            <a:pPr marL="0" indent="0">
              <a:buNone/>
            </a:pPr>
            <a:r>
              <a:rPr lang="en-US" sz="1050">
                <a:solidFill>
                  <a:srgbClr val="FFFFFF"/>
                </a:solidFill>
                <a:latin typeface="PT Sans" pitchFamily="34" charset="0"/>
                <a:ea typeface="PT Sans" pitchFamily="34" charset="-122"/>
                <a:cs typeface="PT Sans" pitchFamily="34" charset="-120"/>
              </a:rPr>
              <a:t>Users will be clearly informed of </a:t>
            </a:r>
            <a:r>
              <a:rPr lang="en-US" sz="1050" err="1">
                <a:solidFill>
                  <a:srgbClr val="FFFFFF"/>
                </a:solidFill>
                <a:latin typeface="PT Sans" pitchFamily="34" charset="0"/>
                <a:ea typeface="PT Sans" pitchFamily="34" charset="-122"/>
                <a:cs typeface="PT Sans" pitchFamily="34" charset="-120"/>
              </a:rPr>
              <a:t>MyAssistant's</a:t>
            </a:r>
            <a:r>
              <a:rPr lang="en-US" sz="1050">
                <a:solidFill>
                  <a:srgbClr val="FFFFFF"/>
                </a:solidFill>
                <a:latin typeface="PT Sans" pitchFamily="34" charset="0"/>
                <a:ea typeface="PT Sans" pitchFamily="34" charset="-122"/>
                <a:cs typeface="PT Sans" pitchFamily="34" charset="-120"/>
              </a:rPr>
              <a:t> limitations, emphasizing that it is an AI tool and not a substitute for professional advice.</a:t>
            </a:r>
            <a:endParaRPr lang="en-US" sz="1050"/>
          </a:p>
        </p:txBody>
      </p:sp>
      <p:sp>
        <p:nvSpPr>
          <p:cNvPr id="11" name="Shape 4">
            <a:extLst>
              <a:ext uri="{FF2B5EF4-FFF2-40B4-BE49-F238E27FC236}">
                <a16:creationId xmlns:a16="http://schemas.microsoft.com/office/drawing/2014/main" id="{BD1DA4CB-BED2-B0A5-FC1D-DAA94AFF1C87}"/>
              </a:ext>
            </a:extLst>
          </p:cNvPr>
          <p:cNvSpPr/>
          <p:nvPr/>
        </p:nvSpPr>
        <p:spPr>
          <a:xfrm>
            <a:off x="777308" y="4150123"/>
            <a:ext cx="2890996" cy="1678323"/>
          </a:xfrm>
          <a:prstGeom prst="roundRect">
            <a:avLst>
              <a:gd name="adj" fmla="val 12216"/>
            </a:avLst>
          </a:prstGeom>
          <a:noFill/>
          <a:ln w="22860">
            <a:solidFill>
              <a:srgbClr val="D7425E"/>
            </a:solidFill>
            <a:prstDash val="solid"/>
          </a:ln>
        </p:spPr>
        <p:txBody>
          <a:bodyPr/>
          <a:lstStyle/>
          <a:p>
            <a:endParaRPr lang="en-US" sz="1200"/>
          </a:p>
        </p:txBody>
      </p:sp>
      <p:sp>
        <p:nvSpPr>
          <p:cNvPr id="12" name="Text 5">
            <a:extLst>
              <a:ext uri="{FF2B5EF4-FFF2-40B4-BE49-F238E27FC236}">
                <a16:creationId xmlns:a16="http://schemas.microsoft.com/office/drawing/2014/main" id="{D4731C08-6390-75F2-1C0E-A902778450FC}"/>
              </a:ext>
            </a:extLst>
          </p:cNvPr>
          <p:cNvSpPr/>
          <p:nvPr/>
        </p:nvSpPr>
        <p:spPr>
          <a:xfrm>
            <a:off x="1001056" y="4436567"/>
            <a:ext cx="1960063" cy="201013"/>
          </a:xfrm>
          <a:prstGeom prst="rect">
            <a:avLst/>
          </a:prstGeom>
          <a:noFill/>
          <a:ln/>
        </p:spPr>
        <p:txBody>
          <a:bodyPr wrap="none" lIns="0" tIns="0" rIns="0" bIns="0" rtlCol="0" anchor="t"/>
          <a:lstStyle/>
          <a:p>
            <a:pPr marL="0" indent="0">
              <a:buNone/>
            </a:pPr>
            <a:r>
              <a:rPr lang="en-US" sz="1200">
                <a:solidFill>
                  <a:srgbClr val="50CEF6"/>
                </a:solidFill>
                <a:latin typeface="Nunito Semi Bold" pitchFamily="34" charset="0"/>
                <a:ea typeface="Nunito Semi Bold" pitchFamily="34" charset="-122"/>
                <a:cs typeface="Nunito Semi Bold" pitchFamily="34" charset="-120"/>
              </a:rPr>
              <a:t>Privacy Consent and Safeguard</a:t>
            </a:r>
            <a:endParaRPr lang="en-US" sz="1200">
              <a:solidFill>
                <a:srgbClr val="50CEF6"/>
              </a:solidFill>
            </a:endParaRPr>
          </a:p>
        </p:txBody>
      </p:sp>
      <p:sp>
        <p:nvSpPr>
          <p:cNvPr id="13" name="Text 6">
            <a:extLst>
              <a:ext uri="{FF2B5EF4-FFF2-40B4-BE49-F238E27FC236}">
                <a16:creationId xmlns:a16="http://schemas.microsoft.com/office/drawing/2014/main" id="{45458D13-F9E6-8840-9017-8B6DB639EE5A}"/>
              </a:ext>
            </a:extLst>
          </p:cNvPr>
          <p:cNvSpPr/>
          <p:nvPr/>
        </p:nvSpPr>
        <p:spPr>
          <a:xfrm>
            <a:off x="1001056" y="4845382"/>
            <a:ext cx="2522292" cy="1092841"/>
          </a:xfrm>
          <a:prstGeom prst="rect">
            <a:avLst/>
          </a:prstGeom>
          <a:noFill/>
          <a:ln/>
        </p:spPr>
        <p:txBody>
          <a:bodyPr wrap="square" lIns="0" tIns="0" rIns="0" bIns="0" rtlCol="0" anchor="t"/>
          <a:lstStyle/>
          <a:p>
            <a:pPr marL="0" indent="0">
              <a:buNone/>
            </a:pPr>
            <a:r>
              <a:rPr lang="en-US" sz="1050">
                <a:solidFill>
                  <a:srgbClr val="FFFFFF"/>
                </a:solidFill>
                <a:latin typeface="PT Sans" pitchFamily="34" charset="0"/>
                <a:ea typeface="PT Sans" pitchFamily="34" charset="-122"/>
                <a:cs typeface="PT Sans" pitchFamily="34" charset="-120"/>
              </a:rPr>
              <a:t>MyAssistant will require user consent before accessing or processing personal information, respecting data privacy and security also not persist any user data.</a:t>
            </a:r>
            <a:endParaRPr lang="en-US" sz="1050"/>
          </a:p>
        </p:txBody>
      </p:sp>
      <p:sp>
        <p:nvSpPr>
          <p:cNvPr id="14" name="Shape 7">
            <a:extLst>
              <a:ext uri="{FF2B5EF4-FFF2-40B4-BE49-F238E27FC236}">
                <a16:creationId xmlns:a16="http://schemas.microsoft.com/office/drawing/2014/main" id="{6FFAA750-6B78-68A0-1F51-1573153CF2D8}"/>
              </a:ext>
            </a:extLst>
          </p:cNvPr>
          <p:cNvSpPr/>
          <p:nvPr/>
        </p:nvSpPr>
        <p:spPr>
          <a:xfrm>
            <a:off x="777308" y="2089205"/>
            <a:ext cx="2890996" cy="1678323"/>
          </a:xfrm>
          <a:prstGeom prst="roundRect">
            <a:avLst>
              <a:gd name="adj" fmla="val 12216"/>
            </a:avLst>
          </a:prstGeom>
          <a:noFill/>
          <a:ln w="22860">
            <a:solidFill>
              <a:srgbClr val="DD785E"/>
            </a:solidFill>
            <a:prstDash val="solid"/>
          </a:ln>
        </p:spPr>
        <p:txBody>
          <a:bodyPr/>
          <a:lstStyle/>
          <a:p>
            <a:endParaRPr lang="en-US" sz="1200"/>
          </a:p>
        </p:txBody>
      </p:sp>
      <p:sp>
        <p:nvSpPr>
          <p:cNvPr id="15" name="Text 8">
            <a:extLst>
              <a:ext uri="{FF2B5EF4-FFF2-40B4-BE49-F238E27FC236}">
                <a16:creationId xmlns:a16="http://schemas.microsoft.com/office/drawing/2014/main" id="{98E2EACC-50C6-A2E1-DA9D-F1E4A7C1727C}"/>
              </a:ext>
            </a:extLst>
          </p:cNvPr>
          <p:cNvSpPr/>
          <p:nvPr/>
        </p:nvSpPr>
        <p:spPr>
          <a:xfrm>
            <a:off x="961660" y="2331804"/>
            <a:ext cx="1960063" cy="201013"/>
          </a:xfrm>
          <a:prstGeom prst="rect">
            <a:avLst/>
          </a:prstGeom>
          <a:noFill/>
          <a:ln/>
        </p:spPr>
        <p:txBody>
          <a:bodyPr wrap="none" lIns="0" tIns="0" rIns="0" bIns="0" rtlCol="0" anchor="t"/>
          <a:lstStyle/>
          <a:p>
            <a:pPr marL="0" indent="0">
              <a:buNone/>
            </a:pPr>
            <a:r>
              <a:rPr lang="en-US" sz="1200">
                <a:solidFill>
                  <a:srgbClr val="50CEF6"/>
                </a:solidFill>
                <a:latin typeface="Nunito Semi Bold" pitchFamily="34" charset="0"/>
                <a:ea typeface="Nunito Semi Bold" pitchFamily="34" charset="-122"/>
                <a:cs typeface="Nunito Semi Bold" pitchFamily="34" charset="-120"/>
              </a:rPr>
              <a:t>Content  &amp; PII Moderation</a:t>
            </a:r>
            <a:endParaRPr lang="en-US" sz="1200">
              <a:solidFill>
                <a:srgbClr val="50CEF6"/>
              </a:solidFill>
            </a:endParaRPr>
          </a:p>
        </p:txBody>
      </p:sp>
      <p:sp>
        <p:nvSpPr>
          <p:cNvPr id="16" name="Text 9">
            <a:extLst>
              <a:ext uri="{FF2B5EF4-FFF2-40B4-BE49-F238E27FC236}">
                <a16:creationId xmlns:a16="http://schemas.microsoft.com/office/drawing/2014/main" id="{5842916C-FBD5-31DA-299F-2305DD95281E}"/>
              </a:ext>
            </a:extLst>
          </p:cNvPr>
          <p:cNvSpPr/>
          <p:nvPr/>
        </p:nvSpPr>
        <p:spPr>
          <a:xfrm>
            <a:off x="961660" y="2674687"/>
            <a:ext cx="2522292" cy="1092841"/>
          </a:xfrm>
          <a:prstGeom prst="rect">
            <a:avLst/>
          </a:prstGeom>
          <a:noFill/>
          <a:ln/>
        </p:spPr>
        <p:txBody>
          <a:bodyPr wrap="square" lIns="0" tIns="0" rIns="0" bIns="0" rtlCol="0" anchor="t"/>
          <a:lstStyle/>
          <a:p>
            <a:r>
              <a:rPr lang="en-US" sz="1050">
                <a:solidFill>
                  <a:srgbClr val="FFFFFF"/>
                </a:solidFill>
                <a:latin typeface="PT Sans" pitchFamily="34" charset="0"/>
                <a:ea typeface="PT Sans" pitchFamily="34" charset="-122"/>
                <a:cs typeface="PT Sans" pitchFamily="34" charset="-120"/>
              </a:rPr>
              <a:t>MyAssistant employs robust content moderation techniques to filter out inappropriate or harmful content and personally identifiable information, ensuring a safe and ethical experience also safeguarding user privacy and data security.</a:t>
            </a:r>
            <a:endParaRPr lang="en-US" sz="1050"/>
          </a:p>
        </p:txBody>
      </p:sp>
      <p:sp>
        <p:nvSpPr>
          <p:cNvPr id="17" name="Shape 10">
            <a:extLst>
              <a:ext uri="{FF2B5EF4-FFF2-40B4-BE49-F238E27FC236}">
                <a16:creationId xmlns:a16="http://schemas.microsoft.com/office/drawing/2014/main" id="{E0004896-606E-74D7-253D-DF4D650CE13F}"/>
              </a:ext>
            </a:extLst>
          </p:cNvPr>
          <p:cNvSpPr/>
          <p:nvPr/>
        </p:nvSpPr>
        <p:spPr>
          <a:xfrm>
            <a:off x="3971724" y="2029929"/>
            <a:ext cx="2890996" cy="1678323"/>
          </a:xfrm>
          <a:prstGeom prst="roundRect">
            <a:avLst>
              <a:gd name="adj" fmla="val 12216"/>
            </a:avLst>
          </a:prstGeom>
          <a:noFill/>
          <a:ln w="22860">
            <a:solidFill>
              <a:srgbClr val="48A8E2"/>
            </a:solidFill>
            <a:prstDash val="solid"/>
          </a:ln>
        </p:spPr>
        <p:txBody>
          <a:bodyPr/>
          <a:lstStyle/>
          <a:p>
            <a:endParaRPr lang="en-US" sz="1200"/>
          </a:p>
        </p:txBody>
      </p:sp>
      <p:sp>
        <p:nvSpPr>
          <p:cNvPr id="18" name="Text 11">
            <a:extLst>
              <a:ext uri="{FF2B5EF4-FFF2-40B4-BE49-F238E27FC236}">
                <a16:creationId xmlns:a16="http://schemas.microsoft.com/office/drawing/2014/main" id="{47F7F805-1338-F9BD-FD27-EB653B7D0CD0}"/>
              </a:ext>
            </a:extLst>
          </p:cNvPr>
          <p:cNvSpPr/>
          <p:nvPr/>
        </p:nvSpPr>
        <p:spPr>
          <a:xfrm>
            <a:off x="4208658" y="2266863"/>
            <a:ext cx="1960063" cy="201013"/>
          </a:xfrm>
          <a:prstGeom prst="rect">
            <a:avLst/>
          </a:prstGeom>
          <a:noFill/>
          <a:ln/>
        </p:spPr>
        <p:txBody>
          <a:bodyPr wrap="none" lIns="0" tIns="0" rIns="0" bIns="0" rtlCol="0" anchor="t"/>
          <a:lstStyle/>
          <a:p>
            <a:pPr marL="0" indent="0">
              <a:buNone/>
            </a:pPr>
            <a:r>
              <a:rPr lang="en-US" sz="1200">
                <a:solidFill>
                  <a:srgbClr val="50CEF6"/>
                </a:solidFill>
                <a:latin typeface="Nunito Semi Bold" pitchFamily="34" charset="0"/>
                <a:ea typeface="Nunito Semi Bold" pitchFamily="34" charset="-122"/>
                <a:cs typeface="Nunito Semi Bold" pitchFamily="34" charset="-120"/>
              </a:rPr>
              <a:t>Responsible AI Evaluation</a:t>
            </a:r>
            <a:endParaRPr lang="en-US" sz="1200">
              <a:solidFill>
                <a:srgbClr val="50CEF6"/>
              </a:solidFill>
            </a:endParaRPr>
          </a:p>
        </p:txBody>
      </p:sp>
      <p:sp>
        <p:nvSpPr>
          <p:cNvPr id="19" name="Text 12">
            <a:extLst>
              <a:ext uri="{FF2B5EF4-FFF2-40B4-BE49-F238E27FC236}">
                <a16:creationId xmlns:a16="http://schemas.microsoft.com/office/drawing/2014/main" id="{C935756D-D78E-CC5B-D1C0-9BA9CA20F52D}"/>
              </a:ext>
            </a:extLst>
          </p:cNvPr>
          <p:cNvSpPr/>
          <p:nvPr/>
        </p:nvSpPr>
        <p:spPr>
          <a:xfrm>
            <a:off x="4208658" y="2584115"/>
            <a:ext cx="2522292" cy="1092841"/>
          </a:xfrm>
          <a:prstGeom prst="rect">
            <a:avLst/>
          </a:prstGeom>
          <a:noFill/>
          <a:ln/>
        </p:spPr>
        <p:txBody>
          <a:bodyPr wrap="square" lIns="0" tIns="0" rIns="0" bIns="0" rtlCol="0" anchor="t"/>
          <a:lstStyle/>
          <a:p>
            <a:pPr marL="0" indent="0">
              <a:buNone/>
            </a:pPr>
            <a:r>
              <a:rPr lang="en-US" sz="1050">
                <a:solidFill>
                  <a:srgbClr val="FFFFFF"/>
                </a:solidFill>
                <a:latin typeface="PT Sans" pitchFamily="34" charset="0"/>
                <a:ea typeface="PT Sans" pitchFamily="34" charset="-122"/>
                <a:cs typeface="PT Sans" pitchFamily="34" charset="-120"/>
              </a:rPr>
              <a:t>We have done extensive evaluation with huge data set and set our response  accuracy standard high(95%) while also working closely with AI/ML Review team to follow Walmart’s Responsible AI guidelines.</a:t>
            </a:r>
            <a:endParaRPr lang="en-US" sz="1050"/>
          </a:p>
        </p:txBody>
      </p:sp>
    </p:spTree>
    <p:extLst>
      <p:ext uri="{BB962C8B-B14F-4D97-AF65-F5344CB8AC3E}">
        <p14:creationId xmlns:p14="http://schemas.microsoft.com/office/powerpoint/2010/main" val="157710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heckerboard(down)">
                                      <p:cBhvr>
                                        <p:cTn id="7" dur="500"/>
                                        <p:tgtEl>
                                          <p:spTgt spid="31"/>
                                        </p:tgtEl>
                                      </p:cBhvr>
                                    </p:animEffect>
                                  </p:childTnLst>
                                </p:cTn>
                              </p:par>
                            </p:childTnLst>
                          </p:cTn>
                        </p:par>
                        <p:par>
                          <p:cTn id="8" fill="hold">
                            <p:stCondLst>
                              <p:cond delay="500"/>
                            </p:stCondLst>
                            <p:childTnLst>
                              <p:par>
                                <p:cTn id="9" presetID="41" presetClass="entr" presetSubtype="0" fill="hold" nodeType="afterEffect">
                                  <p:stCondLst>
                                    <p:cond delay="0"/>
                                  </p:stCondLst>
                                  <p:iterate type="lt">
                                    <p:tmPct val="10000"/>
                                  </p:iterate>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p:cTn id="11"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13"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heckerboard(across)">
                                      <p:cBhvr>
                                        <p:cTn id="20" dur="500"/>
                                        <p:tgtEl>
                                          <p:spTgt spid="3"/>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checkerboard(across)">
                                      <p:cBhvr>
                                        <p:cTn id="26" dur="500"/>
                                        <p:tgtEl>
                                          <p:spTgt spid="14"/>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checkerboard(across)">
                                      <p:cBhvr>
                                        <p:cTn id="29" dur="500"/>
                                        <p:tgtEl>
                                          <p:spTgt spid="17"/>
                                        </p:tgtEl>
                                      </p:cBhvr>
                                    </p:animEffect>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ID="55" presetClass="entr" presetSubtype="0"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1000" fill="hold"/>
                                        <p:tgtEl>
                                          <p:spTgt spid="9"/>
                                        </p:tgtEl>
                                        <p:attrNameLst>
                                          <p:attrName>ppt_w</p:attrName>
                                        </p:attrNameLst>
                                      </p:cBhvr>
                                      <p:tavLst>
                                        <p:tav tm="0">
                                          <p:val>
                                            <p:strVal val="#ppt_w*0.70"/>
                                          </p:val>
                                        </p:tav>
                                        <p:tav tm="100000">
                                          <p:val>
                                            <p:strVal val="#ppt_w"/>
                                          </p:val>
                                        </p:tav>
                                      </p:tavLst>
                                    </p:anim>
                                    <p:anim calcmode="lin" valueType="num">
                                      <p:cBhvr>
                                        <p:cTn id="51" dur="1000" fill="hold"/>
                                        <p:tgtEl>
                                          <p:spTgt spid="9"/>
                                        </p:tgtEl>
                                        <p:attrNameLst>
                                          <p:attrName>ppt_h</p:attrName>
                                        </p:attrNameLst>
                                      </p:cBhvr>
                                      <p:tavLst>
                                        <p:tav tm="0">
                                          <p:val>
                                            <p:strVal val="#ppt_h"/>
                                          </p:val>
                                        </p:tav>
                                        <p:tav tm="100000">
                                          <p:val>
                                            <p:strVal val="#ppt_h"/>
                                          </p:val>
                                        </p:tav>
                                      </p:tavLst>
                                    </p:anim>
                                    <p:animEffect transition="in" filter="fade">
                                      <p:cBhvr>
                                        <p:cTn id="52" dur="1000"/>
                                        <p:tgtEl>
                                          <p:spTgt spid="9"/>
                                        </p:tgtEl>
                                      </p:cBhvr>
                                    </p:animEffect>
                                  </p:childTnLst>
                                </p:cTn>
                              </p:par>
                              <p:par>
                                <p:cTn id="53" presetID="55"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0" fill="hold"/>
                                        <p:tgtEl>
                                          <p:spTgt spid="13"/>
                                        </p:tgtEl>
                                        <p:attrNameLst>
                                          <p:attrName>ppt_w</p:attrName>
                                        </p:attrNameLst>
                                      </p:cBhvr>
                                      <p:tavLst>
                                        <p:tav tm="0">
                                          <p:val>
                                            <p:strVal val="#ppt_w*0.70"/>
                                          </p:val>
                                        </p:tav>
                                        <p:tav tm="100000">
                                          <p:val>
                                            <p:strVal val="#ppt_w"/>
                                          </p:val>
                                        </p:tav>
                                      </p:tavLst>
                                    </p:anim>
                                    <p:anim calcmode="lin" valueType="num">
                                      <p:cBhvr>
                                        <p:cTn id="56" dur="1000" fill="hold"/>
                                        <p:tgtEl>
                                          <p:spTgt spid="13"/>
                                        </p:tgtEl>
                                        <p:attrNameLst>
                                          <p:attrName>ppt_h</p:attrName>
                                        </p:attrNameLst>
                                      </p:cBhvr>
                                      <p:tavLst>
                                        <p:tav tm="0">
                                          <p:val>
                                            <p:strVal val="#ppt_h"/>
                                          </p:val>
                                        </p:tav>
                                        <p:tav tm="100000">
                                          <p:val>
                                            <p:strVal val="#ppt_h"/>
                                          </p:val>
                                        </p:tav>
                                      </p:tavLst>
                                    </p:anim>
                                    <p:animEffect transition="in" filter="fade">
                                      <p:cBhvr>
                                        <p:cTn id="57" dur="1000"/>
                                        <p:tgtEl>
                                          <p:spTgt spid="13"/>
                                        </p:tgtEl>
                                      </p:cBhvr>
                                    </p:animEffect>
                                  </p:childTnLst>
                                </p:cTn>
                              </p:par>
                              <p:par>
                                <p:cTn id="58" presetID="55"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p:cTn id="60" dur="1000" fill="hold"/>
                                        <p:tgtEl>
                                          <p:spTgt spid="16"/>
                                        </p:tgtEl>
                                        <p:attrNameLst>
                                          <p:attrName>ppt_w</p:attrName>
                                        </p:attrNameLst>
                                      </p:cBhvr>
                                      <p:tavLst>
                                        <p:tav tm="0">
                                          <p:val>
                                            <p:strVal val="#ppt_w*0.70"/>
                                          </p:val>
                                        </p:tav>
                                        <p:tav tm="100000">
                                          <p:val>
                                            <p:strVal val="#ppt_w"/>
                                          </p:val>
                                        </p:tav>
                                      </p:tavLst>
                                    </p:anim>
                                    <p:anim calcmode="lin" valueType="num">
                                      <p:cBhvr>
                                        <p:cTn id="61" dur="1000" fill="hold"/>
                                        <p:tgtEl>
                                          <p:spTgt spid="16"/>
                                        </p:tgtEl>
                                        <p:attrNameLst>
                                          <p:attrName>ppt_h</p:attrName>
                                        </p:attrNameLst>
                                      </p:cBhvr>
                                      <p:tavLst>
                                        <p:tav tm="0">
                                          <p:val>
                                            <p:strVal val="#ppt_h"/>
                                          </p:val>
                                        </p:tav>
                                        <p:tav tm="100000">
                                          <p:val>
                                            <p:strVal val="#ppt_h"/>
                                          </p:val>
                                        </p:tav>
                                      </p:tavLst>
                                    </p:anim>
                                    <p:animEffect transition="in" filter="fade">
                                      <p:cBhvr>
                                        <p:cTn id="62" dur="1000"/>
                                        <p:tgtEl>
                                          <p:spTgt spid="16"/>
                                        </p:tgtEl>
                                      </p:cBhvr>
                                    </p:animEffect>
                                  </p:childTnLst>
                                </p:cTn>
                              </p:par>
                              <p:par>
                                <p:cTn id="63" presetID="55"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p:cTn id="65" dur="1000" fill="hold"/>
                                        <p:tgtEl>
                                          <p:spTgt spid="19"/>
                                        </p:tgtEl>
                                        <p:attrNameLst>
                                          <p:attrName>ppt_w</p:attrName>
                                        </p:attrNameLst>
                                      </p:cBhvr>
                                      <p:tavLst>
                                        <p:tav tm="0">
                                          <p:val>
                                            <p:strVal val="#ppt_w*0.70"/>
                                          </p:val>
                                        </p:tav>
                                        <p:tav tm="100000">
                                          <p:val>
                                            <p:strVal val="#ppt_w"/>
                                          </p:val>
                                        </p:tav>
                                      </p:tavLst>
                                    </p:anim>
                                    <p:anim calcmode="lin" valueType="num">
                                      <p:cBhvr>
                                        <p:cTn id="66" dur="1000" fill="hold"/>
                                        <p:tgtEl>
                                          <p:spTgt spid="19"/>
                                        </p:tgtEl>
                                        <p:attrNameLst>
                                          <p:attrName>ppt_h</p:attrName>
                                        </p:attrNameLst>
                                      </p:cBhvr>
                                      <p:tavLst>
                                        <p:tav tm="0">
                                          <p:val>
                                            <p:strVal val="#ppt_h"/>
                                          </p:val>
                                        </p:tav>
                                        <p:tav tm="100000">
                                          <p:val>
                                            <p:strVal val="#ppt_h"/>
                                          </p:val>
                                        </p:tav>
                                      </p:tavLst>
                                    </p:anim>
                                    <p:animEffect transition="in" filter="fade">
                                      <p:cBhvr>
                                        <p:cTn id="6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 grpId="0" animBg="1"/>
      <p:bldP spid="8" grpId="0" animBg="1"/>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5|6.4|2.9"/>
</p:tagLst>
</file>

<file path=ppt/tags/tag10.xml><?xml version="1.0" encoding="utf-8"?>
<p:tagLst xmlns:a="http://schemas.openxmlformats.org/drawingml/2006/main" xmlns:r="http://schemas.openxmlformats.org/officeDocument/2006/relationships" xmlns:p="http://schemas.openxmlformats.org/presentationml/2006/main">
  <p:tag name="TIMING" val="|1.3|1.1|11.2|2.1"/>
</p:tagLst>
</file>

<file path=ppt/tags/tag11.xml><?xml version="1.0" encoding="utf-8"?>
<p:tagLst xmlns:a="http://schemas.openxmlformats.org/drawingml/2006/main" xmlns:r="http://schemas.openxmlformats.org/officeDocument/2006/relationships" xmlns:p="http://schemas.openxmlformats.org/presentationml/2006/main">
  <p:tag name="TIMING" val="|1.3|1.1|11.2|2.1"/>
</p:tagLst>
</file>

<file path=ppt/tags/tag12.xml><?xml version="1.0" encoding="utf-8"?>
<p:tagLst xmlns:a="http://schemas.openxmlformats.org/drawingml/2006/main" xmlns:r="http://schemas.openxmlformats.org/officeDocument/2006/relationships" xmlns:p="http://schemas.openxmlformats.org/presentationml/2006/main">
  <p:tag name="TIMING" val="|1.3|1.1|11.2|2.1"/>
</p:tagLst>
</file>

<file path=ppt/tags/tag13.xml><?xml version="1.0" encoding="utf-8"?>
<p:tagLst xmlns:a="http://schemas.openxmlformats.org/drawingml/2006/main" xmlns:r="http://schemas.openxmlformats.org/officeDocument/2006/relationships" xmlns:p="http://schemas.openxmlformats.org/presentationml/2006/main">
  <p:tag name="TIMING" val="|0.8"/>
</p:tagLst>
</file>

<file path=ppt/tags/tag14.xml><?xml version="1.0" encoding="utf-8"?>
<p:tagLst xmlns:a="http://schemas.openxmlformats.org/drawingml/2006/main" xmlns:r="http://schemas.openxmlformats.org/officeDocument/2006/relationships" xmlns:p="http://schemas.openxmlformats.org/presentationml/2006/main">
  <p:tag name="TIMING" val="|1.3|1.1|11.2|2.1"/>
</p:tagLst>
</file>

<file path=ppt/tags/tag15.xml><?xml version="1.0" encoding="utf-8"?>
<p:tagLst xmlns:a="http://schemas.openxmlformats.org/drawingml/2006/main" xmlns:r="http://schemas.openxmlformats.org/officeDocument/2006/relationships" xmlns:p="http://schemas.openxmlformats.org/presentationml/2006/main">
  <p:tag name="TIMING" val="|1.3|1.1|11.2|2.1"/>
</p:tagLst>
</file>

<file path=ppt/tags/tag16.xml><?xml version="1.0" encoding="utf-8"?>
<p:tagLst xmlns:a="http://schemas.openxmlformats.org/drawingml/2006/main" xmlns:r="http://schemas.openxmlformats.org/officeDocument/2006/relationships" xmlns:p="http://schemas.openxmlformats.org/presentationml/2006/main">
  <p:tag name="TIMING" val="|0.3|2.6|7.1"/>
</p:tagLst>
</file>

<file path=ppt/tags/tag17.xml><?xml version="1.0" encoding="utf-8"?>
<p:tagLst xmlns:a="http://schemas.openxmlformats.org/drawingml/2006/main" xmlns:r="http://schemas.openxmlformats.org/officeDocument/2006/relationships" xmlns:p="http://schemas.openxmlformats.org/presentationml/2006/main">
  <p:tag name="TIMING" val="|3.4|2.9"/>
</p:tagLst>
</file>

<file path=ppt/tags/tag18.xml><?xml version="1.0" encoding="utf-8"?>
<p:tagLst xmlns:a="http://schemas.openxmlformats.org/drawingml/2006/main" xmlns:r="http://schemas.openxmlformats.org/officeDocument/2006/relationships" xmlns:p="http://schemas.openxmlformats.org/presentationml/2006/main">
  <p:tag name="TIMING" val="|2.3|6.5|5.4"/>
</p:tagLst>
</file>

<file path=ppt/tags/tag19.xml><?xml version="1.0" encoding="utf-8"?>
<p:tagLst xmlns:a="http://schemas.openxmlformats.org/drawingml/2006/main" xmlns:r="http://schemas.openxmlformats.org/officeDocument/2006/relationships" xmlns:p="http://schemas.openxmlformats.org/presentationml/2006/main">
  <p:tag name="TIMING" val="|1|4.1|3.4|3.3|3.5"/>
</p:tagLst>
</file>

<file path=ppt/tags/tag2.xml><?xml version="1.0" encoding="utf-8"?>
<p:tagLst xmlns:a="http://schemas.openxmlformats.org/drawingml/2006/main" xmlns:r="http://schemas.openxmlformats.org/officeDocument/2006/relationships" xmlns:p="http://schemas.openxmlformats.org/presentationml/2006/main">
  <p:tag name="TIMING" val="|1|4.1"/>
</p:tagLst>
</file>

<file path=ppt/tags/tag20.xml><?xml version="1.0" encoding="utf-8"?>
<p:tagLst xmlns:a="http://schemas.openxmlformats.org/drawingml/2006/main" xmlns:r="http://schemas.openxmlformats.org/officeDocument/2006/relationships" xmlns:p="http://schemas.openxmlformats.org/presentationml/2006/main">
  <p:tag name="TIMING" val="|2.2|1.8|1.6|2.4"/>
</p:tagLst>
</file>

<file path=ppt/tags/tag21.xml><?xml version="1.0" encoding="utf-8"?>
<p:tagLst xmlns:a="http://schemas.openxmlformats.org/drawingml/2006/main" xmlns:r="http://schemas.openxmlformats.org/officeDocument/2006/relationships" xmlns:p="http://schemas.openxmlformats.org/presentationml/2006/main">
  <p:tag name="TIMING" val="|1.3|1.1|11.2|2.1"/>
</p:tagLst>
</file>

<file path=ppt/tags/tag22.xml><?xml version="1.0" encoding="utf-8"?>
<p:tagLst xmlns:a="http://schemas.openxmlformats.org/drawingml/2006/main" xmlns:r="http://schemas.openxmlformats.org/officeDocument/2006/relationships" xmlns:p="http://schemas.openxmlformats.org/presentationml/2006/main">
  <p:tag name="TIMING" val="|1.2|6.2|1.2|5"/>
</p:tagLst>
</file>

<file path=ppt/tags/tag23.xml><?xml version="1.0" encoding="utf-8"?>
<p:tagLst xmlns:a="http://schemas.openxmlformats.org/drawingml/2006/main" xmlns:r="http://schemas.openxmlformats.org/officeDocument/2006/relationships" xmlns:p="http://schemas.openxmlformats.org/presentationml/2006/main">
  <p:tag name="TIMING" val="|1.5|12.2|4.2"/>
</p:tagLst>
</file>

<file path=ppt/tags/tag24.xml><?xml version="1.0" encoding="utf-8"?>
<p:tagLst xmlns:a="http://schemas.openxmlformats.org/drawingml/2006/main" xmlns:r="http://schemas.openxmlformats.org/officeDocument/2006/relationships" xmlns:p="http://schemas.openxmlformats.org/presentationml/2006/main">
  <p:tag name="TIMING" val="|1.1|1.3|4.3"/>
</p:tagLst>
</file>

<file path=ppt/tags/tag25.xml><?xml version="1.0" encoding="utf-8"?>
<p:tagLst xmlns:a="http://schemas.openxmlformats.org/drawingml/2006/main" xmlns:r="http://schemas.openxmlformats.org/officeDocument/2006/relationships" xmlns:p="http://schemas.openxmlformats.org/presentationml/2006/main">
  <p:tag name="TIMING" val="|1.3|1.7|3.8|7.1|7.6|9.3|6.5"/>
</p:tagLst>
</file>

<file path=ppt/tags/tag26.xml><?xml version="1.0" encoding="utf-8"?>
<p:tagLst xmlns:a="http://schemas.openxmlformats.org/drawingml/2006/main" xmlns:r="http://schemas.openxmlformats.org/officeDocument/2006/relationships" xmlns:p="http://schemas.openxmlformats.org/presentationml/2006/main">
  <p:tag name="TIMING" val="|4.7|6.2|1.4|1"/>
</p:tagLst>
</file>

<file path=ppt/tags/tag3.xml><?xml version="1.0" encoding="utf-8"?>
<p:tagLst xmlns:a="http://schemas.openxmlformats.org/drawingml/2006/main" xmlns:r="http://schemas.openxmlformats.org/officeDocument/2006/relationships" xmlns:p="http://schemas.openxmlformats.org/presentationml/2006/main">
  <p:tag name="TIMING" val="|1.3|1.1|11.2|2.1"/>
</p:tagLst>
</file>

<file path=ppt/tags/tag4.xml><?xml version="1.0" encoding="utf-8"?>
<p:tagLst xmlns:a="http://schemas.openxmlformats.org/drawingml/2006/main" xmlns:r="http://schemas.openxmlformats.org/officeDocument/2006/relationships" xmlns:p="http://schemas.openxmlformats.org/presentationml/2006/main">
  <p:tag name="TIMING" val="|1.3|1.1|11.2|2.1"/>
</p:tagLst>
</file>

<file path=ppt/tags/tag5.xml><?xml version="1.0" encoding="utf-8"?>
<p:tagLst xmlns:a="http://schemas.openxmlformats.org/drawingml/2006/main" xmlns:r="http://schemas.openxmlformats.org/officeDocument/2006/relationships" xmlns:p="http://schemas.openxmlformats.org/presentationml/2006/main">
  <p:tag name="TIMING" val="|1.3|1.1|11.2|2.1"/>
</p:tagLst>
</file>

<file path=ppt/tags/tag6.xml><?xml version="1.0" encoding="utf-8"?>
<p:tagLst xmlns:a="http://schemas.openxmlformats.org/drawingml/2006/main" xmlns:r="http://schemas.openxmlformats.org/officeDocument/2006/relationships" xmlns:p="http://schemas.openxmlformats.org/presentationml/2006/main">
  <p:tag name="TIMING" val="|1.3|1.1|11.2|2.1"/>
</p:tagLst>
</file>

<file path=ppt/tags/tag7.xml><?xml version="1.0" encoding="utf-8"?>
<p:tagLst xmlns:a="http://schemas.openxmlformats.org/drawingml/2006/main" xmlns:r="http://schemas.openxmlformats.org/officeDocument/2006/relationships" xmlns:p="http://schemas.openxmlformats.org/presentationml/2006/main">
  <p:tag name="TIMING" val="|1.3|1.1|11.2|2.1"/>
</p:tagLst>
</file>

<file path=ppt/tags/tag8.xml><?xml version="1.0" encoding="utf-8"?>
<p:tagLst xmlns:a="http://schemas.openxmlformats.org/drawingml/2006/main" xmlns:r="http://schemas.openxmlformats.org/officeDocument/2006/relationships" xmlns:p="http://schemas.openxmlformats.org/presentationml/2006/main">
  <p:tag name="TIMING" val="|1.3|1.1|11.2|2.1"/>
</p:tagLst>
</file>

<file path=ppt/tags/tag9.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8_Custom Design">
  <a:themeElements>
    <a:clrScheme name="GP2023 1">
      <a:dk1>
        <a:srgbClr val="041E41"/>
      </a:dk1>
      <a:lt1>
        <a:srgbClr val="FFFFFF"/>
      </a:lt1>
      <a:dk2>
        <a:srgbClr val="0071DC"/>
      </a:dk2>
      <a:lt2>
        <a:srgbClr val="D3EFF8"/>
      </a:lt2>
      <a:accent1>
        <a:srgbClr val="FFC220"/>
      </a:accent1>
      <a:accent2>
        <a:srgbClr val="FAFAFA"/>
      </a:accent2>
      <a:accent3>
        <a:srgbClr val="D3EFF8"/>
      </a:accent3>
      <a:accent4>
        <a:srgbClr val="8BD1FC"/>
      </a:accent4>
      <a:accent5>
        <a:srgbClr val="F5921C"/>
      </a:accent5>
      <a:accent6>
        <a:srgbClr val="75BD41"/>
      </a:accent6>
      <a:hlink>
        <a:srgbClr val="0071DC"/>
      </a:hlink>
      <a:folHlink>
        <a:srgbClr val="054F8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818B37E3BC19F47AF6EC53AE7F3F114" ma:contentTypeVersion="18" ma:contentTypeDescription="Create a new document." ma:contentTypeScope="" ma:versionID="f8ca48864324fb5c3a577ef4073599cb">
  <xsd:schema xmlns:xsd="http://www.w3.org/2001/XMLSchema" xmlns:xs="http://www.w3.org/2001/XMLSchema" xmlns:p="http://schemas.microsoft.com/office/2006/metadata/properties" xmlns:ns2="6594cc61-f6ca-4386-8ecc-58e89147f3d1" xmlns:ns3="3b69c8e2-c125-408d-a496-87729c30011f" targetNamespace="http://schemas.microsoft.com/office/2006/metadata/properties" ma:root="true" ma:fieldsID="4d13619a71b958a941c3012e5c781312" ns2:_="" ns3:_="">
    <xsd:import namespace="6594cc61-f6ca-4386-8ecc-58e89147f3d1"/>
    <xsd:import namespace="3b69c8e2-c125-408d-a496-87729c30011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94cc61-f6ca-4386-8ecc-58e89147f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d3d5d5d-fde7-4fdb-a831-fd453e1daa6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b69c8e2-c125-408d-a496-87729c30011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1f84afc-c65c-40b5-a7d7-645b5b2f6720}" ma:internalName="TaxCatchAll" ma:showField="CatchAllData" ma:web="3b69c8e2-c125-408d-a496-87729c3001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3b69c8e2-c125-408d-a496-87729c30011f" xsi:nil="true"/>
    <lcf76f155ced4ddcb4097134ff3c332f xmlns="6594cc61-f6ca-4386-8ecc-58e89147f3d1">
      <Terms xmlns="http://schemas.microsoft.com/office/infopath/2007/PartnerControls"/>
    </lcf76f155ced4ddcb4097134ff3c332f>
    <SharedWithUsers xmlns="3b69c8e2-c125-408d-a496-87729c30011f">
      <UserInfo>
        <DisplayName>Global People Communication Members</DisplayName>
        <AccountId>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E1775C-4527-413B-9FD5-05D24D1E9C3C}">
  <ds:schemaRefs>
    <ds:schemaRef ds:uri="3b69c8e2-c125-408d-a496-87729c30011f"/>
    <ds:schemaRef ds:uri="6594cc61-f6ca-4386-8ecc-58e89147f3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C3CFB1B-E78C-4748-9E96-CFDC4B90AA22}">
  <ds:schemaRefs>
    <ds:schemaRef ds:uri="http://schemas.openxmlformats.org/package/2006/metadata/core-properties"/>
    <ds:schemaRef ds:uri="http://purl.org/dc/terms/"/>
    <ds:schemaRef ds:uri="http://purl.org/dc/elements/1.1/"/>
    <ds:schemaRef ds:uri="http://purl.org/dc/dcmitype/"/>
    <ds:schemaRef ds:uri="3b69c8e2-c125-408d-a496-87729c30011f"/>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6594cc61-f6ca-4386-8ecc-58e89147f3d1"/>
  </ds:schemaRefs>
</ds:datastoreItem>
</file>

<file path=customXml/itemProps3.xml><?xml version="1.0" encoding="utf-8"?>
<ds:datastoreItem xmlns:ds="http://schemas.openxmlformats.org/officeDocument/2006/customXml" ds:itemID="{1CB9FBDC-2467-4125-A956-3E78285D64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5345</Words>
  <Application>Microsoft Macintosh PowerPoint</Application>
  <PresentationFormat>Widescreen</PresentationFormat>
  <Paragraphs>757</Paragraphs>
  <Slides>56</Slides>
  <Notes>44</Notes>
  <HiddenSlides>48</HiddenSlides>
  <MMClips>2</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56</vt:i4>
      </vt:variant>
    </vt:vector>
  </HeadingPairs>
  <TitlesOfParts>
    <vt:vector size="73" baseType="lpstr">
      <vt:lpstr>Brush Script MT</vt:lpstr>
      <vt:lpstr>-apple-system</vt:lpstr>
      <vt:lpstr>Accordion Black</vt:lpstr>
      <vt:lpstr>Arial</vt:lpstr>
      <vt:lpstr>Bogle</vt:lpstr>
      <vt:lpstr>Bogle 1 Bold</vt:lpstr>
      <vt:lpstr>Calibri</vt:lpstr>
      <vt:lpstr>IBM Plex Sans Condensed</vt:lpstr>
      <vt:lpstr>Lucida Calligraphy</vt:lpstr>
      <vt:lpstr>Nunito Semi Bold</vt:lpstr>
      <vt:lpstr>Oswald</vt:lpstr>
      <vt:lpstr>PT Sans</vt:lpstr>
      <vt:lpstr>Roboto Condensed</vt:lpstr>
      <vt:lpstr>Roboto Condensed Light</vt:lpstr>
      <vt:lpstr>Segoe UI</vt:lpstr>
      <vt:lpstr>TT Rounds Condensed</vt:lpstr>
      <vt:lpstr>8_Custom Design</vt:lpstr>
      <vt:lpstr>MyAssistant</vt:lpstr>
      <vt:lpstr>MyAssistant Overview</vt:lpstr>
      <vt:lpstr>MyAssistant Overview</vt:lpstr>
      <vt:lpstr>MyAssistant  Experiences</vt:lpstr>
      <vt:lpstr>Ask My Page - Overview</vt:lpstr>
      <vt:lpstr>How ‘Ask My Page’ works?</vt:lpstr>
      <vt:lpstr>Channel  - Outlook Add-in</vt:lpstr>
      <vt:lpstr>PowerPoint Presentation</vt:lpstr>
      <vt:lpstr>PowerPoint Presentation</vt:lpstr>
      <vt:lpstr>How can I get MyAssistant? </vt:lpstr>
      <vt:lpstr>Helpful Links</vt:lpstr>
      <vt:lpstr>PowerPoint Presentation</vt:lpstr>
      <vt:lpstr>Ask My Page Deep Dive</vt:lpstr>
      <vt:lpstr>MyAssistant-  Functional Excellence</vt:lpstr>
      <vt:lpstr>PowerPoint Presentation</vt:lpstr>
      <vt:lpstr>What ‘MyAssistant’ provides additional?</vt:lpstr>
      <vt:lpstr>Qyestions</vt:lpstr>
      <vt:lpstr>Helpful Links</vt:lpstr>
      <vt:lpstr>PowerPoint Presentation</vt:lpstr>
      <vt:lpstr>MyAssistant-  Engineering Excellence</vt:lpstr>
      <vt:lpstr>MyAssistant-  Access Points</vt:lpstr>
      <vt:lpstr>Experience - ASK My Page </vt:lpstr>
      <vt:lpstr>Experience</vt:lpstr>
      <vt:lpstr>MyAssistant-  Access Points</vt:lpstr>
      <vt:lpstr>PowerPoint Presentation</vt:lpstr>
      <vt:lpstr>MyAssistant- Relevance</vt:lpstr>
      <vt:lpstr>MyAssistant-  Initial challenges</vt:lpstr>
      <vt:lpstr>Plugin &amp; Agent</vt:lpstr>
      <vt:lpstr>MyAssistant-  Access Points</vt:lpstr>
      <vt:lpstr>PowerPoint Presentation</vt:lpstr>
      <vt:lpstr>MyAssistant Evolution</vt:lpstr>
      <vt:lpstr>World of Plugins  </vt:lpstr>
      <vt:lpstr>Experience</vt:lpstr>
      <vt:lpstr>MyAssistant-  A Realtime Example</vt:lpstr>
      <vt:lpstr>MyAssistant-  Arch. </vt:lpstr>
      <vt:lpstr>MyAssistant-  Engineering Excellence</vt:lpstr>
      <vt:lpstr>MyAssistant-  Functional Excellence</vt:lpstr>
      <vt:lpstr>MyAssistant-  Functional Excellence</vt:lpstr>
      <vt:lpstr>PowerPoint Presentation</vt:lpstr>
      <vt:lpstr>My Assistant – Mission and Vision</vt:lpstr>
      <vt:lpstr>PowerPoint Presentation</vt:lpstr>
      <vt:lpstr>Me@Campus –Accessibility</vt:lpstr>
      <vt:lpstr>PowerPoint Presentation</vt:lpstr>
      <vt:lpstr>PowerPoint Presentation</vt:lpstr>
      <vt:lpstr>PowerPoint Presentation</vt:lpstr>
      <vt:lpstr>Helpful Links</vt:lpstr>
      <vt:lpstr>Slide Title</vt:lpstr>
      <vt:lpstr>A Special Event</vt:lpstr>
      <vt:lpstr>Global People Town Hall</vt:lpstr>
      <vt:lpstr>Global People Town Hall</vt:lpstr>
      <vt:lpstr>Slide Title</vt:lpstr>
      <vt:lpstr>Side Photo Slide</vt:lpstr>
      <vt:lpstr>Slide Title</vt:lpstr>
      <vt:lpstr>MyAsssitant Foundation</vt:lpstr>
      <vt:lpstr>New Section</vt:lpstr>
      <vt:lpstr>Slide 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Priorities</dc:title>
  <dc:creator>Jami Lamontagne</dc:creator>
  <cp:lastModifiedBy>Ritam Mukherjee</cp:lastModifiedBy>
  <cp:revision>1</cp:revision>
  <dcterms:created xsi:type="dcterms:W3CDTF">2021-12-09T15:02:24Z</dcterms:created>
  <dcterms:modified xsi:type="dcterms:W3CDTF">2025-01-23T10:47:54Z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0x010100F818B37E3BC19F47AF6EC53AE7F3F114</vt:lpwstr>
  </property>
  <property fmtid="{D5CDD505-2E9C-101B-9397-08002B2CF9AE}" pid="3" name="MediaServiceImageTags">
    <vt:lpwstr/>
  </property>
  <property fmtid="{D5CDD505-2E9C-101B-9397-08002B2CF9AE}" pid="4" name="MSIP_Label_b24820e8-223f-4ed2-bd95-81c83f641284_Enabled">
    <vt:lpwstr>true</vt:lpwstr>
  </property>
  <property fmtid="{D5CDD505-2E9C-101B-9397-08002B2CF9AE}" pid="5" name="MSIP_Label_b24820e8-223f-4ed2-bd95-81c83f641284_SetDate">
    <vt:lpwstr>2024-11-27T14:48:18Z</vt:lpwstr>
  </property>
  <property fmtid="{D5CDD505-2E9C-101B-9397-08002B2CF9AE}" pid="6" name="MSIP_Label_b24820e8-223f-4ed2-bd95-81c83f641284_Method">
    <vt:lpwstr>Privileged</vt:lpwstr>
  </property>
  <property fmtid="{D5CDD505-2E9C-101B-9397-08002B2CF9AE}" pid="7" name="MSIP_Label_b24820e8-223f-4ed2-bd95-81c83f641284_Name">
    <vt:lpwstr>b24820e8-223f-4ed2-bd95-81c83f641284</vt:lpwstr>
  </property>
  <property fmtid="{D5CDD505-2E9C-101B-9397-08002B2CF9AE}" pid="8" name="MSIP_Label_b24820e8-223f-4ed2-bd95-81c83f641284_SiteId">
    <vt:lpwstr>3cbcc3d3-094d-4006-9849-0d11d61f484d</vt:lpwstr>
  </property>
  <property fmtid="{D5CDD505-2E9C-101B-9397-08002B2CF9AE}" pid="9" name="MSIP_Label_b24820e8-223f-4ed2-bd95-81c83f641284_ActionId">
    <vt:lpwstr>3d499b26-7b65-4750-b43e-364f74effd84</vt:lpwstr>
  </property>
  <property fmtid="{D5CDD505-2E9C-101B-9397-08002B2CF9AE}" pid="10" name="MSIP_Label_b24820e8-223f-4ed2-bd95-81c83f641284_ContentBits">
    <vt:lpwstr>0</vt:lpwstr>
  </property>
</Properties>
</file>